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16"/>
  </p:notesMasterIdLst>
  <p:sldIdLst>
    <p:sldId id="256" r:id="rId2"/>
    <p:sldId id="258" r:id="rId3"/>
    <p:sldId id="257" r:id="rId4"/>
    <p:sldId id="266" r:id="rId5"/>
    <p:sldId id="270" r:id="rId6"/>
    <p:sldId id="259" r:id="rId7"/>
    <p:sldId id="260" r:id="rId8"/>
    <p:sldId id="261" r:id="rId9"/>
    <p:sldId id="262" r:id="rId10"/>
    <p:sldId id="263" r:id="rId11"/>
    <p:sldId id="264" r:id="rId12"/>
    <p:sldId id="267" r:id="rId13"/>
    <p:sldId id="268" r:id="rId14"/>
    <p:sldId id="269" r:id="rId15"/>
  </p:sldIdLst>
  <p:sldSz cx="10080625" cy="7559675"/>
  <p:notesSz cx="7559675" cy="10691813"/>
  <p:defaultTextStyle>
    <a:defPPr>
      <a:defRPr lang="en-GB"/>
    </a:defPPr>
    <a:lvl1pPr algn="l" defTabSz="449263" rtl="0" eaLnBrk="0" fontAlgn="base" hangingPunct="0">
      <a:spcBef>
        <a:spcPct val="0"/>
      </a:spcBef>
      <a:spcAft>
        <a:spcPct val="0"/>
      </a:spcAft>
      <a:defRPr kern="1200">
        <a:solidFill>
          <a:schemeClr val="bg1"/>
        </a:solidFill>
        <a:latin typeface="Arial" panose="020B0604020202020204" pitchFamily="34" charset="0"/>
        <a:ea typeface="+mn-ea"/>
        <a:cs typeface="Droid Sans Fallback" charset="0"/>
      </a:defRPr>
    </a:lvl1pPr>
    <a:lvl2pPr marL="742950" indent="-285750" algn="l" defTabSz="449263" rtl="0" eaLnBrk="0" fontAlgn="base" hangingPunct="0">
      <a:spcBef>
        <a:spcPct val="0"/>
      </a:spcBef>
      <a:spcAft>
        <a:spcPct val="0"/>
      </a:spcAft>
      <a:defRPr kern="1200">
        <a:solidFill>
          <a:schemeClr val="bg1"/>
        </a:solidFill>
        <a:latin typeface="Arial" panose="020B0604020202020204" pitchFamily="34" charset="0"/>
        <a:ea typeface="+mn-ea"/>
        <a:cs typeface="Droid Sans Fallback" charset="0"/>
      </a:defRPr>
    </a:lvl2pPr>
    <a:lvl3pPr marL="1143000" indent="-228600" algn="l" defTabSz="449263" rtl="0" eaLnBrk="0" fontAlgn="base" hangingPunct="0">
      <a:spcBef>
        <a:spcPct val="0"/>
      </a:spcBef>
      <a:spcAft>
        <a:spcPct val="0"/>
      </a:spcAft>
      <a:defRPr kern="1200">
        <a:solidFill>
          <a:schemeClr val="bg1"/>
        </a:solidFill>
        <a:latin typeface="Arial" panose="020B0604020202020204" pitchFamily="34" charset="0"/>
        <a:ea typeface="+mn-ea"/>
        <a:cs typeface="Droid Sans Fallback" charset="0"/>
      </a:defRPr>
    </a:lvl3pPr>
    <a:lvl4pPr marL="1600200" indent="-228600" algn="l" defTabSz="449263" rtl="0" eaLnBrk="0" fontAlgn="base" hangingPunct="0">
      <a:spcBef>
        <a:spcPct val="0"/>
      </a:spcBef>
      <a:spcAft>
        <a:spcPct val="0"/>
      </a:spcAft>
      <a:defRPr kern="1200">
        <a:solidFill>
          <a:schemeClr val="bg1"/>
        </a:solidFill>
        <a:latin typeface="Arial" panose="020B0604020202020204" pitchFamily="34" charset="0"/>
        <a:ea typeface="+mn-ea"/>
        <a:cs typeface="Droid Sans Fallback" charset="0"/>
      </a:defRPr>
    </a:lvl4pPr>
    <a:lvl5pPr marL="2057400" indent="-228600" algn="l" defTabSz="449263" rtl="0" eaLnBrk="0" fontAlgn="base" hangingPunct="0">
      <a:spcBef>
        <a:spcPct val="0"/>
      </a:spcBef>
      <a:spcAft>
        <a:spcPct val="0"/>
      </a:spcAft>
      <a:defRPr kern="1200">
        <a:solidFill>
          <a:schemeClr val="bg1"/>
        </a:solidFill>
        <a:latin typeface="Arial" panose="020B0604020202020204" pitchFamily="34" charset="0"/>
        <a:ea typeface="+mn-ea"/>
        <a:cs typeface="Droid Sans Fallback" charset="0"/>
      </a:defRPr>
    </a:lvl5pPr>
    <a:lvl6pPr marL="2286000" algn="l" defTabSz="914400" rtl="0" eaLnBrk="1" latinLnBrk="0" hangingPunct="1">
      <a:defRPr kern="1200">
        <a:solidFill>
          <a:schemeClr val="bg1"/>
        </a:solidFill>
        <a:latin typeface="Arial" panose="020B0604020202020204" pitchFamily="34" charset="0"/>
        <a:ea typeface="+mn-ea"/>
        <a:cs typeface="Droid Sans Fallback" charset="0"/>
      </a:defRPr>
    </a:lvl6pPr>
    <a:lvl7pPr marL="2743200" algn="l" defTabSz="914400" rtl="0" eaLnBrk="1" latinLnBrk="0" hangingPunct="1">
      <a:defRPr kern="1200">
        <a:solidFill>
          <a:schemeClr val="bg1"/>
        </a:solidFill>
        <a:latin typeface="Arial" panose="020B0604020202020204" pitchFamily="34" charset="0"/>
        <a:ea typeface="+mn-ea"/>
        <a:cs typeface="Droid Sans Fallback" charset="0"/>
      </a:defRPr>
    </a:lvl7pPr>
    <a:lvl8pPr marL="3200400" algn="l" defTabSz="914400" rtl="0" eaLnBrk="1" latinLnBrk="0" hangingPunct="1">
      <a:defRPr kern="1200">
        <a:solidFill>
          <a:schemeClr val="bg1"/>
        </a:solidFill>
        <a:latin typeface="Arial" panose="020B0604020202020204" pitchFamily="34" charset="0"/>
        <a:ea typeface="+mn-ea"/>
        <a:cs typeface="Droid Sans Fallback" charset="0"/>
      </a:defRPr>
    </a:lvl8pPr>
    <a:lvl9pPr marL="3657600" algn="l" defTabSz="914400" rtl="0" eaLnBrk="1" latinLnBrk="0" hangingPunct="1">
      <a:defRPr kern="1200">
        <a:solidFill>
          <a:schemeClr val="bg1"/>
        </a:solidFill>
        <a:latin typeface="Arial" panose="020B0604020202020204" pitchFamily="34" charset="0"/>
        <a:ea typeface="+mn-ea"/>
        <a:cs typeface="Droid Sans Fallback"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3" d="100"/>
          <a:sy n="63" d="100"/>
        </p:scale>
        <p:origin x="1410" y="78"/>
      </p:cViewPr>
      <p:guideLst>
        <p:guide orient="horz" pos="2160"/>
        <p:guide pos="2880"/>
      </p:guideLst>
    </p:cSldViewPr>
  </p:slideViewPr>
  <p:outlineViewPr>
    <p:cViewPr varScale="1">
      <p:scale>
        <a:sx n="170" d="200"/>
        <a:sy n="170" d="200"/>
      </p:scale>
      <p:origin x="-780" y="-84"/>
    </p:cViewPr>
  </p:outlineViewPr>
  <p:notesTextViewPr>
    <p:cViewPr>
      <p:scale>
        <a:sx n="100" d="100"/>
        <a:sy n="100" d="100"/>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50" name="AutoShape 1">
            <a:extLst>
              <a:ext uri="{FF2B5EF4-FFF2-40B4-BE49-F238E27FC236}">
                <a16:creationId xmlns:a16="http://schemas.microsoft.com/office/drawing/2014/main" id="{EE0C35B6-9952-4421-A12D-9FC8FD3E333B}"/>
              </a:ext>
            </a:extLst>
          </p:cNvPr>
          <p:cNvSpPr>
            <a:spLocks noChangeArrowheads="1"/>
          </p:cNvSpPr>
          <p:nvPr/>
        </p:nvSpPr>
        <p:spPr bwMode="auto">
          <a:xfrm>
            <a:off x="0" y="0"/>
            <a:ext cx="7559675" cy="10691813"/>
          </a:xfrm>
          <a:prstGeom prst="roundRect">
            <a:avLst>
              <a:gd name="adj" fmla="val 19"/>
            </a:avLst>
          </a:prstGeom>
          <a:solidFill>
            <a:srgbClr val="FFFFFF"/>
          </a:solidFill>
          <a:ln>
            <a:noFill/>
          </a:ln>
          <a:extLst>
            <a:ext uri="{91240B29-F687-4F45-9708-019B960494DF}">
              <a14:hiddenLine xmlns:a14="http://schemas.microsoft.com/office/drawing/2010/main" w="9360" cap="sq">
                <a:solidFill>
                  <a:srgbClr val="000000"/>
                </a:solidFill>
                <a:miter lim="800000"/>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
        <p:nvSpPr>
          <p:cNvPr id="2051" name="AutoShape 2">
            <a:extLst>
              <a:ext uri="{FF2B5EF4-FFF2-40B4-BE49-F238E27FC236}">
                <a16:creationId xmlns:a16="http://schemas.microsoft.com/office/drawing/2014/main" id="{1FE8E5E0-46D5-48B4-8733-93565B1D6092}"/>
              </a:ext>
            </a:extLst>
          </p:cNvPr>
          <p:cNvSpPr>
            <a:spLocks noChangeArrowheads="1"/>
          </p:cNvSpPr>
          <p:nvPr/>
        </p:nvSpPr>
        <p:spPr bwMode="auto">
          <a:xfrm>
            <a:off x="0" y="0"/>
            <a:ext cx="7559675" cy="10691813"/>
          </a:xfrm>
          <a:prstGeom prst="roundRect">
            <a:avLst>
              <a:gd name="adj" fmla="val 19"/>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
        <p:nvSpPr>
          <p:cNvPr id="2052" name="AutoShape 3">
            <a:extLst>
              <a:ext uri="{FF2B5EF4-FFF2-40B4-BE49-F238E27FC236}">
                <a16:creationId xmlns:a16="http://schemas.microsoft.com/office/drawing/2014/main" id="{C940755C-0881-4AC0-A917-59DCC20BF98B}"/>
              </a:ext>
            </a:extLst>
          </p:cNvPr>
          <p:cNvSpPr>
            <a:spLocks noChangeArrowheads="1"/>
          </p:cNvSpPr>
          <p:nvPr/>
        </p:nvSpPr>
        <p:spPr bwMode="auto">
          <a:xfrm>
            <a:off x="0" y="0"/>
            <a:ext cx="7559675" cy="10691813"/>
          </a:xfrm>
          <a:prstGeom prst="roundRect">
            <a:avLst>
              <a:gd name="adj" fmla="val 19"/>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
        <p:nvSpPr>
          <p:cNvPr id="2053" name="Rectangle 4">
            <a:extLst>
              <a:ext uri="{FF2B5EF4-FFF2-40B4-BE49-F238E27FC236}">
                <a16:creationId xmlns:a16="http://schemas.microsoft.com/office/drawing/2014/main" id="{59E7410E-75DB-48D7-B4B8-8255C51C070E}"/>
              </a:ext>
            </a:extLst>
          </p:cNvPr>
          <p:cNvSpPr>
            <a:spLocks noGrp="1" noChangeArrowheads="1"/>
          </p:cNvSpPr>
          <p:nvPr>
            <p:ph type="sldImg"/>
          </p:nvPr>
        </p:nvSpPr>
        <p:spPr bwMode="auto">
          <a:xfrm>
            <a:off x="1106488" y="812800"/>
            <a:ext cx="5338762" cy="400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sp>
      <p:sp>
        <p:nvSpPr>
          <p:cNvPr id="2" name="Rectangle 5">
            <a:extLst>
              <a:ext uri="{FF2B5EF4-FFF2-40B4-BE49-F238E27FC236}">
                <a16:creationId xmlns:a16="http://schemas.microsoft.com/office/drawing/2014/main" id="{181E8338-5D0B-45E2-B3D7-8C9B8977DD39}"/>
              </a:ext>
            </a:extLst>
          </p:cNvPr>
          <p:cNvSpPr>
            <a:spLocks noGrp="1" noChangeArrowheads="1"/>
          </p:cNvSpPr>
          <p:nvPr>
            <p:ph type="body"/>
          </p:nvPr>
        </p:nvSpPr>
        <p:spPr bwMode="auto">
          <a:xfrm>
            <a:off x="755650" y="5078413"/>
            <a:ext cx="6042025" cy="4805362"/>
          </a:xfrm>
          <a:prstGeom prst="rect">
            <a:avLst/>
          </a:prstGeom>
          <a:noFill/>
          <a:ln w="9525" cap="flat">
            <a:noFill/>
            <a:round/>
            <a:headEnd/>
            <a:tailEnd/>
          </a:ln>
          <a:effectLst/>
        </p:spPr>
        <p:txBody>
          <a:bodyPr vert="horz" wrap="square" lIns="0" tIns="0" rIns="0" bIns="0" numCol="1" anchor="t" anchorCtr="0" compatLnSpc="1">
            <a:prstTxWarp prst="textNoShape">
              <a:avLst/>
            </a:prstTxWarp>
          </a:bodyPr>
          <a:lstStyle/>
          <a:p>
            <a:pPr lvl="0"/>
            <a:endParaRPr lang="en-US" noProof="0"/>
          </a:p>
        </p:txBody>
      </p:sp>
      <p:sp>
        <p:nvSpPr>
          <p:cNvPr id="2054" name="Rectangle 6">
            <a:extLst>
              <a:ext uri="{FF2B5EF4-FFF2-40B4-BE49-F238E27FC236}">
                <a16:creationId xmlns:a16="http://schemas.microsoft.com/office/drawing/2014/main" id="{C4B9BF32-4357-48FE-A3A3-1973DAAE0D06}"/>
              </a:ext>
            </a:extLst>
          </p:cNvPr>
          <p:cNvSpPr>
            <a:spLocks noGrp="1" noChangeArrowheads="1"/>
          </p:cNvSpPr>
          <p:nvPr>
            <p:ph type="hdr"/>
          </p:nvPr>
        </p:nvSpPr>
        <p:spPr bwMode="auto">
          <a:xfrm>
            <a:off x="0" y="0"/>
            <a:ext cx="3275013" cy="528638"/>
          </a:xfrm>
          <a:prstGeom prst="rect">
            <a:avLst/>
          </a:prstGeom>
          <a:noFill/>
          <a:ln w="9525" cap="flat">
            <a:noFill/>
            <a:round/>
            <a:headEnd/>
            <a:tailEnd/>
          </a:ln>
          <a:effectLst/>
        </p:spPr>
        <p:txBody>
          <a:bodyPr vert="horz" wrap="square" lIns="0" tIns="0" rIns="0" bIns="0" numCol="1" anchor="t" anchorCtr="0" compatLnSpc="1">
            <a:prstTxWarp prst="textNoShape">
              <a:avLst/>
            </a:prstTxWarp>
          </a:bodyPr>
          <a:lstStyle>
            <a:lvl1pPr eaLnBrk="1">
              <a:lnSpc>
                <a:spcPct val="93000"/>
              </a:lnSpc>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400">
                <a:solidFill>
                  <a:srgbClr val="000000"/>
                </a:solidFill>
                <a:latin typeface="Times New Roman" pitchFamily="16" charset="0"/>
                <a:ea typeface="DejaVu Sans" charset="0"/>
                <a:cs typeface="DejaVu Sans" charset="0"/>
              </a:defRPr>
            </a:lvl1pPr>
          </a:lstStyle>
          <a:p>
            <a:pPr>
              <a:defRPr/>
            </a:pPr>
            <a:endParaRPr lang="en-IN"/>
          </a:p>
        </p:txBody>
      </p:sp>
      <p:sp>
        <p:nvSpPr>
          <p:cNvPr id="2055" name="Rectangle 7">
            <a:extLst>
              <a:ext uri="{FF2B5EF4-FFF2-40B4-BE49-F238E27FC236}">
                <a16:creationId xmlns:a16="http://schemas.microsoft.com/office/drawing/2014/main" id="{E050AF85-EEC1-473F-B9CB-C1BBBF1A536A}"/>
              </a:ext>
            </a:extLst>
          </p:cNvPr>
          <p:cNvSpPr>
            <a:spLocks noGrp="1" noChangeArrowheads="1"/>
          </p:cNvSpPr>
          <p:nvPr>
            <p:ph type="dt"/>
          </p:nvPr>
        </p:nvSpPr>
        <p:spPr bwMode="auto">
          <a:xfrm>
            <a:off x="4278313" y="0"/>
            <a:ext cx="3275012" cy="528638"/>
          </a:xfrm>
          <a:prstGeom prst="rect">
            <a:avLst/>
          </a:prstGeom>
          <a:noFill/>
          <a:ln w="9525" cap="flat">
            <a:noFill/>
            <a:round/>
            <a:headEnd/>
            <a:tailEnd/>
          </a:ln>
          <a:effectLst/>
        </p:spPr>
        <p:txBody>
          <a:bodyPr vert="horz" wrap="square" lIns="0" tIns="0" rIns="0" bIns="0" numCol="1" anchor="t" anchorCtr="0" compatLnSpc="1">
            <a:prstTxWarp prst="textNoShape">
              <a:avLst/>
            </a:prstTxWarp>
          </a:bodyPr>
          <a:lstStyle>
            <a:lvl1pPr algn="r" eaLnBrk="1">
              <a:lnSpc>
                <a:spcPct val="93000"/>
              </a:lnSpc>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400">
                <a:solidFill>
                  <a:srgbClr val="000000"/>
                </a:solidFill>
                <a:latin typeface="Times New Roman" pitchFamily="16" charset="0"/>
                <a:ea typeface="DejaVu Sans" charset="0"/>
                <a:cs typeface="DejaVu Sans" charset="0"/>
              </a:defRPr>
            </a:lvl1pPr>
          </a:lstStyle>
          <a:p>
            <a:pPr>
              <a:defRPr/>
            </a:pPr>
            <a:endParaRPr lang="en-IN"/>
          </a:p>
        </p:txBody>
      </p:sp>
      <p:sp>
        <p:nvSpPr>
          <p:cNvPr id="2056" name="Rectangle 8">
            <a:extLst>
              <a:ext uri="{FF2B5EF4-FFF2-40B4-BE49-F238E27FC236}">
                <a16:creationId xmlns:a16="http://schemas.microsoft.com/office/drawing/2014/main" id="{9B15DADA-2F0B-434A-8B07-13711CBD6E34}"/>
              </a:ext>
            </a:extLst>
          </p:cNvPr>
          <p:cNvSpPr>
            <a:spLocks noGrp="1" noChangeArrowheads="1"/>
          </p:cNvSpPr>
          <p:nvPr>
            <p:ph type="ftr"/>
          </p:nvPr>
        </p:nvSpPr>
        <p:spPr bwMode="auto">
          <a:xfrm>
            <a:off x="0" y="10156825"/>
            <a:ext cx="3275013" cy="528638"/>
          </a:xfrm>
          <a:prstGeom prst="rect">
            <a:avLst/>
          </a:prstGeom>
          <a:noFill/>
          <a:ln w="9525" cap="flat">
            <a:noFill/>
            <a:round/>
            <a:headEnd/>
            <a:tailEnd/>
          </a:ln>
          <a:effectLst/>
        </p:spPr>
        <p:txBody>
          <a:bodyPr vert="horz" wrap="square" lIns="0" tIns="0" rIns="0" bIns="0" numCol="1" anchor="b" anchorCtr="0" compatLnSpc="1">
            <a:prstTxWarp prst="textNoShape">
              <a:avLst/>
            </a:prstTxWarp>
          </a:bodyPr>
          <a:lstStyle>
            <a:lvl1pPr eaLnBrk="1">
              <a:lnSpc>
                <a:spcPct val="93000"/>
              </a:lnSpc>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400">
                <a:solidFill>
                  <a:srgbClr val="000000"/>
                </a:solidFill>
                <a:latin typeface="Times New Roman" pitchFamily="16" charset="0"/>
                <a:ea typeface="DejaVu Sans" charset="0"/>
                <a:cs typeface="DejaVu Sans" charset="0"/>
              </a:defRPr>
            </a:lvl1pPr>
          </a:lstStyle>
          <a:p>
            <a:pPr>
              <a:defRPr/>
            </a:pPr>
            <a:endParaRPr lang="en-IN"/>
          </a:p>
        </p:txBody>
      </p:sp>
      <p:sp>
        <p:nvSpPr>
          <p:cNvPr id="2057" name="Rectangle 9">
            <a:extLst>
              <a:ext uri="{FF2B5EF4-FFF2-40B4-BE49-F238E27FC236}">
                <a16:creationId xmlns:a16="http://schemas.microsoft.com/office/drawing/2014/main" id="{3E2602E8-C39D-415C-8AAC-C46B9B31BF81}"/>
              </a:ext>
            </a:extLst>
          </p:cNvPr>
          <p:cNvSpPr>
            <a:spLocks noGrp="1" noChangeArrowheads="1"/>
          </p:cNvSpPr>
          <p:nvPr>
            <p:ph type="sldNum"/>
          </p:nvPr>
        </p:nvSpPr>
        <p:spPr bwMode="auto">
          <a:xfrm>
            <a:off x="4278313" y="10156825"/>
            <a:ext cx="3275012" cy="528638"/>
          </a:xfrm>
          <a:prstGeom prst="rect">
            <a:avLst/>
          </a:prstGeom>
          <a:noFill/>
          <a:ln w="9525" cap="flat">
            <a:noFill/>
            <a:round/>
            <a:headEnd/>
            <a:tailEnd/>
          </a:ln>
          <a:effectLst/>
        </p:spPr>
        <p:txBody>
          <a:bodyPr vert="horz" wrap="square" lIns="0" tIns="0" rIns="0" bIns="0" numCol="1" anchor="b" anchorCtr="0" compatLnSpc="1">
            <a:prstTxWarp prst="textNoShape">
              <a:avLst/>
            </a:prstTxWarp>
          </a:bodyPr>
          <a:lstStyle>
            <a:lvl1pPr algn="r" eaLnBrk="1">
              <a:lnSpc>
                <a:spcPct val="93000"/>
              </a:lnSpc>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400" smtClean="0">
                <a:solidFill>
                  <a:srgbClr val="000000"/>
                </a:solidFill>
                <a:latin typeface="Times New Roman" panose="02020603050405020304" pitchFamily="18" charset="0"/>
                <a:cs typeface="DejaVu Sans" charset="0"/>
              </a:defRPr>
            </a:lvl1pPr>
          </a:lstStyle>
          <a:p>
            <a:pPr>
              <a:defRPr/>
            </a:pPr>
            <a:fld id="{3E5113D9-3D61-4D79-9F8D-69659595E555}" type="slidenum">
              <a:rPr lang="en-IN" altLang="en-US"/>
              <a:pPr>
                <a:defRPr/>
              </a:pPr>
              <a:t>‹#›</a:t>
            </a:fld>
            <a:endParaRPr lang="en-IN" altLang="en-US"/>
          </a:p>
        </p:txBody>
      </p:sp>
    </p:spTree>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1pPr>
    <a:lvl2pPr marL="742950" indent="-285750"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2pPr>
    <a:lvl3pPr marL="1143000" indent="-228600"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3pPr>
    <a:lvl4pPr marL="1600200" indent="-228600"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4pPr>
    <a:lvl5pPr marL="2057400" indent="-228600"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itchFamily="16"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9">
            <a:extLst>
              <a:ext uri="{FF2B5EF4-FFF2-40B4-BE49-F238E27FC236}">
                <a16:creationId xmlns:a16="http://schemas.microsoft.com/office/drawing/2014/main" id="{A340D38A-55B3-4F77-A9CC-D554AE9C8CA4}"/>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24CC7F44-3C9F-42A7-8231-45A251D36998}" type="slidenum">
              <a:rPr lang="en-IN" altLang="en-US">
                <a:solidFill>
                  <a:srgbClr val="000000"/>
                </a:solidFill>
                <a:latin typeface="Times New Roman" panose="02020603050405020304" pitchFamily="18" charset="0"/>
                <a:cs typeface="DejaVu Sans" charset="0"/>
              </a:rPr>
              <a:pPr>
                <a:lnSpc>
                  <a:spcPct val="93000"/>
                </a:lnSpc>
                <a:buClrTx/>
                <a:buFontTx/>
                <a:buNone/>
              </a:pPr>
              <a:t>1</a:t>
            </a:fld>
            <a:endParaRPr lang="en-IN" altLang="en-US">
              <a:solidFill>
                <a:srgbClr val="000000"/>
              </a:solidFill>
              <a:latin typeface="Times New Roman" panose="02020603050405020304" pitchFamily="18" charset="0"/>
              <a:cs typeface="DejaVu Sans" charset="0"/>
            </a:endParaRPr>
          </a:p>
        </p:txBody>
      </p:sp>
      <p:sp>
        <p:nvSpPr>
          <p:cNvPr id="4099" name="Rectangle 1">
            <a:extLst>
              <a:ext uri="{FF2B5EF4-FFF2-40B4-BE49-F238E27FC236}">
                <a16:creationId xmlns:a16="http://schemas.microsoft.com/office/drawing/2014/main" id="{4340133B-78E4-4E7A-867D-A7B43A3B9A58}"/>
              </a:ext>
            </a:extLst>
          </p:cNvPr>
          <p:cNvSpPr>
            <a:spLocks noChangeArrowheads="1" noTextEdit="1"/>
          </p:cNvSpPr>
          <p:nvPr>
            <p:ph type="sldImg"/>
          </p:nvPr>
        </p:nvSpPr>
        <p:spPr>
          <a:xfrm>
            <a:off x="1106488" y="812800"/>
            <a:ext cx="5345112" cy="4008438"/>
          </a:xfrm>
          <a:solidFill>
            <a:srgbClr val="FFFFFF"/>
          </a:solidFill>
          <a:ln>
            <a:solidFill>
              <a:srgbClr val="000000"/>
            </a:solidFill>
            <a:miter lim="800000"/>
            <a:headEnd/>
            <a:tailEnd/>
          </a:ln>
        </p:spPr>
      </p:sp>
      <p:sp>
        <p:nvSpPr>
          <p:cNvPr id="4100" name="Text Box 2">
            <a:extLst>
              <a:ext uri="{FF2B5EF4-FFF2-40B4-BE49-F238E27FC236}">
                <a16:creationId xmlns:a16="http://schemas.microsoft.com/office/drawing/2014/main" id="{12999447-F5DC-474E-9FAA-9E590E7B15DB}"/>
              </a:ext>
            </a:extLst>
          </p:cNvPr>
          <p:cNvSpPr txBox="1">
            <a:spLocks noChangeArrowheads="1"/>
          </p:cNvSpPr>
          <p:nvPr/>
        </p:nvSpPr>
        <p:spPr bwMode="auto">
          <a:xfrm>
            <a:off x="755650" y="5078413"/>
            <a:ext cx="6048375" cy="4811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3554" name="Rectangle 9">
            <a:extLst>
              <a:ext uri="{FF2B5EF4-FFF2-40B4-BE49-F238E27FC236}">
                <a16:creationId xmlns:a16="http://schemas.microsoft.com/office/drawing/2014/main" id="{FE94DFF4-38DD-46EB-A389-BC02100FE9B4}"/>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55182BF1-36E7-4328-8DA9-E0C33F500669}" type="slidenum">
              <a:rPr lang="en-IN" altLang="en-US">
                <a:solidFill>
                  <a:srgbClr val="000000"/>
                </a:solidFill>
                <a:latin typeface="Times New Roman" panose="02020603050405020304" pitchFamily="18" charset="0"/>
                <a:cs typeface="DejaVu Sans" charset="0"/>
              </a:rPr>
              <a:pPr>
                <a:lnSpc>
                  <a:spcPct val="93000"/>
                </a:lnSpc>
                <a:buClrTx/>
                <a:buFontTx/>
                <a:buNone/>
              </a:pPr>
              <a:t>11</a:t>
            </a:fld>
            <a:endParaRPr lang="en-IN" altLang="en-US">
              <a:solidFill>
                <a:srgbClr val="000000"/>
              </a:solidFill>
              <a:latin typeface="Times New Roman" panose="02020603050405020304" pitchFamily="18" charset="0"/>
              <a:cs typeface="DejaVu Sans" charset="0"/>
            </a:endParaRPr>
          </a:p>
        </p:txBody>
      </p:sp>
      <p:sp>
        <p:nvSpPr>
          <p:cNvPr id="23555" name="Rectangle 1">
            <a:extLst>
              <a:ext uri="{FF2B5EF4-FFF2-40B4-BE49-F238E27FC236}">
                <a16:creationId xmlns:a16="http://schemas.microsoft.com/office/drawing/2014/main" id="{E8BC0314-C4C4-415C-B853-4CC15C2E9A8D}"/>
              </a:ext>
            </a:extLst>
          </p:cNvPr>
          <p:cNvSpPr>
            <a:spLocks noChangeArrowheads="1" noTextEdit="1"/>
          </p:cNvSpPr>
          <p:nvPr>
            <p:ph type="sldImg"/>
          </p:nvPr>
        </p:nvSpPr>
        <p:spPr>
          <a:xfrm>
            <a:off x="1106488" y="812800"/>
            <a:ext cx="5343525" cy="4006850"/>
          </a:xfrm>
          <a:solidFill>
            <a:srgbClr val="FFFFFF"/>
          </a:solidFill>
          <a:ln>
            <a:solidFill>
              <a:srgbClr val="000000"/>
            </a:solidFill>
            <a:miter lim="800000"/>
            <a:headEnd/>
            <a:tailEnd/>
          </a:ln>
        </p:spPr>
      </p:sp>
      <p:sp>
        <p:nvSpPr>
          <p:cNvPr id="23556" name="Text Box 2">
            <a:extLst>
              <a:ext uri="{FF2B5EF4-FFF2-40B4-BE49-F238E27FC236}">
                <a16:creationId xmlns:a16="http://schemas.microsoft.com/office/drawing/2014/main" id="{1E0E1BEF-9598-407C-AA49-A031D5565E0C}"/>
              </a:ext>
            </a:extLst>
          </p:cNvPr>
          <p:cNvSpPr txBox="1">
            <a:spLocks noChangeArrowheads="1"/>
          </p:cNvSpPr>
          <p:nvPr/>
        </p:nvSpPr>
        <p:spPr bwMode="auto">
          <a:xfrm>
            <a:off x="755650" y="5078413"/>
            <a:ext cx="6046788" cy="481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Rectangle 9">
            <a:extLst>
              <a:ext uri="{FF2B5EF4-FFF2-40B4-BE49-F238E27FC236}">
                <a16:creationId xmlns:a16="http://schemas.microsoft.com/office/drawing/2014/main" id="{0CC234BB-5170-4B1E-A9C6-3C7DEB86050A}"/>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FAC09C9F-E180-404F-AE16-B89DA060BA31}" type="slidenum">
              <a:rPr lang="en-IN" altLang="en-US">
                <a:solidFill>
                  <a:srgbClr val="000000"/>
                </a:solidFill>
                <a:latin typeface="Times New Roman" panose="02020603050405020304" pitchFamily="18" charset="0"/>
                <a:cs typeface="DejaVu Sans" charset="0"/>
              </a:rPr>
              <a:pPr>
                <a:lnSpc>
                  <a:spcPct val="93000"/>
                </a:lnSpc>
                <a:buClrTx/>
                <a:buFontTx/>
                <a:buNone/>
              </a:pPr>
              <a:t>2</a:t>
            </a:fld>
            <a:endParaRPr lang="en-IN" altLang="en-US">
              <a:solidFill>
                <a:srgbClr val="000000"/>
              </a:solidFill>
              <a:latin typeface="Times New Roman" panose="02020603050405020304" pitchFamily="18" charset="0"/>
              <a:cs typeface="DejaVu Sans" charset="0"/>
            </a:endParaRPr>
          </a:p>
        </p:txBody>
      </p:sp>
      <p:sp>
        <p:nvSpPr>
          <p:cNvPr id="6147" name="Rectangle 1">
            <a:extLst>
              <a:ext uri="{FF2B5EF4-FFF2-40B4-BE49-F238E27FC236}">
                <a16:creationId xmlns:a16="http://schemas.microsoft.com/office/drawing/2014/main" id="{C35CCB8B-9E55-469D-ACDB-CA24FBC00303}"/>
              </a:ext>
            </a:extLst>
          </p:cNvPr>
          <p:cNvSpPr>
            <a:spLocks noChangeArrowheads="1" noTextEdit="1"/>
          </p:cNvSpPr>
          <p:nvPr>
            <p:ph type="sldImg"/>
          </p:nvPr>
        </p:nvSpPr>
        <p:spPr>
          <a:xfrm>
            <a:off x="1106488" y="812800"/>
            <a:ext cx="5343525" cy="4006850"/>
          </a:xfrm>
          <a:solidFill>
            <a:srgbClr val="FFFFFF"/>
          </a:solidFill>
          <a:ln>
            <a:solidFill>
              <a:srgbClr val="000000"/>
            </a:solidFill>
            <a:miter lim="800000"/>
            <a:headEnd/>
            <a:tailEnd/>
          </a:ln>
        </p:spPr>
      </p:sp>
      <p:sp>
        <p:nvSpPr>
          <p:cNvPr id="6148" name="Text Box 2">
            <a:extLst>
              <a:ext uri="{FF2B5EF4-FFF2-40B4-BE49-F238E27FC236}">
                <a16:creationId xmlns:a16="http://schemas.microsoft.com/office/drawing/2014/main" id="{01CB7475-4242-42C4-AB89-333D91C5A053}"/>
              </a:ext>
            </a:extLst>
          </p:cNvPr>
          <p:cNvSpPr txBox="1">
            <a:spLocks noChangeArrowheads="1"/>
          </p:cNvSpPr>
          <p:nvPr/>
        </p:nvSpPr>
        <p:spPr bwMode="auto">
          <a:xfrm>
            <a:off x="755650" y="5078413"/>
            <a:ext cx="6046788" cy="481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194" name="Rectangle 9">
            <a:extLst>
              <a:ext uri="{FF2B5EF4-FFF2-40B4-BE49-F238E27FC236}">
                <a16:creationId xmlns:a16="http://schemas.microsoft.com/office/drawing/2014/main" id="{A9B6F434-1935-4A6A-A5F2-99C737FF9255}"/>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2E6FD198-984F-4773-9DBB-05735D6A2A34}" type="slidenum">
              <a:rPr lang="en-IN" altLang="en-US">
                <a:solidFill>
                  <a:srgbClr val="000000"/>
                </a:solidFill>
                <a:latin typeface="Times New Roman" panose="02020603050405020304" pitchFamily="18" charset="0"/>
                <a:cs typeface="DejaVu Sans" charset="0"/>
              </a:rPr>
              <a:pPr>
                <a:lnSpc>
                  <a:spcPct val="93000"/>
                </a:lnSpc>
                <a:buClrTx/>
                <a:buFontTx/>
                <a:buNone/>
              </a:pPr>
              <a:t>3</a:t>
            </a:fld>
            <a:endParaRPr lang="en-IN" altLang="en-US">
              <a:solidFill>
                <a:srgbClr val="000000"/>
              </a:solidFill>
              <a:latin typeface="Times New Roman" panose="02020603050405020304" pitchFamily="18" charset="0"/>
              <a:cs typeface="DejaVu Sans" charset="0"/>
            </a:endParaRPr>
          </a:p>
        </p:txBody>
      </p:sp>
      <p:sp>
        <p:nvSpPr>
          <p:cNvPr id="8195" name="Rectangle 1">
            <a:extLst>
              <a:ext uri="{FF2B5EF4-FFF2-40B4-BE49-F238E27FC236}">
                <a16:creationId xmlns:a16="http://schemas.microsoft.com/office/drawing/2014/main" id="{BCF118D4-E04E-473D-8B64-881ACEB87FF6}"/>
              </a:ext>
            </a:extLst>
          </p:cNvPr>
          <p:cNvSpPr>
            <a:spLocks noChangeArrowheads="1" noTextEdit="1"/>
          </p:cNvSpPr>
          <p:nvPr>
            <p:ph type="sldImg"/>
          </p:nvPr>
        </p:nvSpPr>
        <p:spPr>
          <a:xfrm>
            <a:off x="1106488" y="812800"/>
            <a:ext cx="5343525" cy="4006850"/>
          </a:xfrm>
          <a:solidFill>
            <a:srgbClr val="FFFFFF"/>
          </a:solidFill>
          <a:ln>
            <a:solidFill>
              <a:srgbClr val="000000"/>
            </a:solidFill>
            <a:miter lim="800000"/>
            <a:headEnd/>
            <a:tailEnd/>
          </a:ln>
        </p:spPr>
      </p:sp>
      <p:sp>
        <p:nvSpPr>
          <p:cNvPr id="8196" name="Text Box 2">
            <a:extLst>
              <a:ext uri="{FF2B5EF4-FFF2-40B4-BE49-F238E27FC236}">
                <a16:creationId xmlns:a16="http://schemas.microsoft.com/office/drawing/2014/main" id="{34BDC527-AEF6-4625-878E-35446063DE54}"/>
              </a:ext>
            </a:extLst>
          </p:cNvPr>
          <p:cNvSpPr txBox="1">
            <a:spLocks noChangeArrowheads="1"/>
          </p:cNvSpPr>
          <p:nvPr/>
        </p:nvSpPr>
        <p:spPr bwMode="auto">
          <a:xfrm>
            <a:off x="755650" y="5078413"/>
            <a:ext cx="6046788" cy="481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266" name="Rectangle 9">
            <a:extLst>
              <a:ext uri="{FF2B5EF4-FFF2-40B4-BE49-F238E27FC236}">
                <a16:creationId xmlns:a16="http://schemas.microsoft.com/office/drawing/2014/main" id="{C6970DB0-4FED-4A90-A82C-859E1CB9398A}"/>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305969D6-044A-4260-A215-4AB778A5BD91}" type="slidenum">
              <a:rPr lang="en-IN" altLang="en-US">
                <a:solidFill>
                  <a:srgbClr val="000000"/>
                </a:solidFill>
                <a:latin typeface="Times New Roman" panose="02020603050405020304" pitchFamily="18" charset="0"/>
                <a:cs typeface="DejaVu Sans" charset="0"/>
              </a:rPr>
              <a:pPr>
                <a:lnSpc>
                  <a:spcPct val="93000"/>
                </a:lnSpc>
                <a:buClrTx/>
                <a:buFontTx/>
                <a:buNone/>
              </a:pPr>
              <a:t>5</a:t>
            </a:fld>
            <a:endParaRPr lang="en-IN" altLang="en-US">
              <a:solidFill>
                <a:srgbClr val="000000"/>
              </a:solidFill>
              <a:latin typeface="Times New Roman" panose="02020603050405020304" pitchFamily="18" charset="0"/>
              <a:cs typeface="DejaVu Sans" charset="0"/>
            </a:endParaRPr>
          </a:p>
        </p:txBody>
      </p:sp>
      <p:sp>
        <p:nvSpPr>
          <p:cNvPr id="11267" name="Rectangle 1">
            <a:extLst>
              <a:ext uri="{FF2B5EF4-FFF2-40B4-BE49-F238E27FC236}">
                <a16:creationId xmlns:a16="http://schemas.microsoft.com/office/drawing/2014/main" id="{7E3C0FA8-349B-4B70-A063-06EBF9901A77}"/>
              </a:ext>
            </a:extLst>
          </p:cNvPr>
          <p:cNvSpPr>
            <a:spLocks noChangeArrowheads="1" noTextEdit="1"/>
          </p:cNvSpPr>
          <p:nvPr>
            <p:ph type="sldImg"/>
          </p:nvPr>
        </p:nvSpPr>
        <p:spPr>
          <a:xfrm>
            <a:off x="1106488" y="812800"/>
            <a:ext cx="5343525" cy="4006850"/>
          </a:xfrm>
          <a:solidFill>
            <a:srgbClr val="FFFFFF"/>
          </a:solidFill>
          <a:ln>
            <a:solidFill>
              <a:srgbClr val="000000"/>
            </a:solidFill>
            <a:miter lim="800000"/>
            <a:headEnd/>
            <a:tailEnd/>
          </a:ln>
        </p:spPr>
      </p:sp>
      <p:sp>
        <p:nvSpPr>
          <p:cNvPr id="11268" name="Text Box 2">
            <a:extLst>
              <a:ext uri="{FF2B5EF4-FFF2-40B4-BE49-F238E27FC236}">
                <a16:creationId xmlns:a16="http://schemas.microsoft.com/office/drawing/2014/main" id="{33C799CA-7AEF-4FAB-86F7-F1292854D139}"/>
              </a:ext>
            </a:extLst>
          </p:cNvPr>
          <p:cNvSpPr txBox="1">
            <a:spLocks noChangeArrowheads="1"/>
          </p:cNvSpPr>
          <p:nvPr/>
        </p:nvSpPr>
        <p:spPr bwMode="auto">
          <a:xfrm>
            <a:off x="755650" y="5078413"/>
            <a:ext cx="6046788" cy="481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4" name="Rectangle 9">
            <a:extLst>
              <a:ext uri="{FF2B5EF4-FFF2-40B4-BE49-F238E27FC236}">
                <a16:creationId xmlns:a16="http://schemas.microsoft.com/office/drawing/2014/main" id="{417BD411-8656-467C-88FD-7CB5966C6A66}"/>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2EEF936E-5CB3-484C-AF82-36E088ABE2C1}" type="slidenum">
              <a:rPr lang="en-IN" altLang="en-US">
                <a:solidFill>
                  <a:srgbClr val="000000"/>
                </a:solidFill>
                <a:latin typeface="Times New Roman" panose="02020603050405020304" pitchFamily="18" charset="0"/>
                <a:cs typeface="DejaVu Sans" charset="0"/>
              </a:rPr>
              <a:pPr>
                <a:lnSpc>
                  <a:spcPct val="93000"/>
                </a:lnSpc>
                <a:buClrTx/>
                <a:buFontTx/>
                <a:buNone/>
              </a:pPr>
              <a:t>6</a:t>
            </a:fld>
            <a:endParaRPr lang="en-IN" altLang="en-US">
              <a:solidFill>
                <a:srgbClr val="000000"/>
              </a:solidFill>
              <a:latin typeface="Times New Roman" panose="02020603050405020304" pitchFamily="18" charset="0"/>
              <a:cs typeface="DejaVu Sans" charset="0"/>
            </a:endParaRPr>
          </a:p>
        </p:txBody>
      </p:sp>
      <p:sp>
        <p:nvSpPr>
          <p:cNvPr id="13315" name="Rectangle 1">
            <a:extLst>
              <a:ext uri="{FF2B5EF4-FFF2-40B4-BE49-F238E27FC236}">
                <a16:creationId xmlns:a16="http://schemas.microsoft.com/office/drawing/2014/main" id="{B008FC58-BB26-459C-B06E-C32A09DB23C6}"/>
              </a:ext>
            </a:extLst>
          </p:cNvPr>
          <p:cNvSpPr>
            <a:spLocks noChangeArrowheads="1" noTextEdit="1"/>
          </p:cNvSpPr>
          <p:nvPr>
            <p:ph type="sldImg"/>
          </p:nvPr>
        </p:nvSpPr>
        <p:spPr>
          <a:xfrm>
            <a:off x="1106488" y="812800"/>
            <a:ext cx="5343525" cy="4006850"/>
          </a:xfrm>
          <a:solidFill>
            <a:srgbClr val="FFFFFF"/>
          </a:solidFill>
          <a:ln>
            <a:solidFill>
              <a:srgbClr val="000000"/>
            </a:solidFill>
            <a:miter lim="800000"/>
            <a:headEnd/>
            <a:tailEnd/>
          </a:ln>
        </p:spPr>
      </p:sp>
      <p:sp>
        <p:nvSpPr>
          <p:cNvPr id="13316" name="Text Box 2">
            <a:extLst>
              <a:ext uri="{FF2B5EF4-FFF2-40B4-BE49-F238E27FC236}">
                <a16:creationId xmlns:a16="http://schemas.microsoft.com/office/drawing/2014/main" id="{662D8127-51FE-4C99-9D40-AB5777C77F0C}"/>
              </a:ext>
            </a:extLst>
          </p:cNvPr>
          <p:cNvSpPr txBox="1">
            <a:spLocks noChangeArrowheads="1"/>
          </p:cNvSpPr>
          <p:nvPr/>
        </p:nvSpPr>
        <p:spPr bwMode="auto">
          <a:xfrm>
            <a:off x="755650" y="5078413"/>
            <a:ext cx="6046788" cy="481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362" name="Rectangle 9">
            <a:extLst>
              <a:ext uri="{FF2B5EF4-FFF2-40B4-BE49-F238E27FC236}">
                <a16:creationId xmlns:a16="http://schemas.microsoft.com/office/drawing/2014/main" id="{2F4F2B96-9D99-4DC5-AAB1-8C11B7A56496}"/>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7C3229A4-A7B5-448C-A2CA-B12B7245A86D}" type="slidenum">
              <a:rPr lang="en-IN" altLang="en-US">
                <a:solidFill>
                  <a:srgbClr val="000000"/>
                </a:solidFill>
                <a:latin typeface="Times New Roman" panose="02020603050405020304" pitchFamily="18" charset="0"/>
                <a:cs typeface="DejaVu Sans" charset="0"/>
              </a:rPr>
              <a:pPr>
                <a:lnSpc>
                  <a:spcPct val="93000"/>
                </a:lnSpc>
                <a:buClrTx/>
                <a:buFontTx/>
                <a:buNone/>
              </a:pPr>
              <a:t>7</a:t>
            </a:fld>
            <a:endParaRPr lang="en-IN" altLang="en-US">
              <a:solidFill>
                <a:srgbClr val="000000"/>
              </a:solidFill>
              <a:latin typeface="Times New Roman" panose="02020603050405020304" pitchFamily="18" charset="0"/>
              <a:cs typeface="DejaVu Sans" charset="0"/>
            </a:endParaRPr>
          </a:p>
        </p:txBody>
      </p:sp>
      <p:sp>
        <p:nvSpPr>
          <p:cNvPr id="15363" name="Rectangle 1">
            <a:extLst>
              <a:ext uri="{FF2B5EF4-FFF2-40B4-BE49-F238E27FC236}">
                <a16:creationId xmlns:a16="http://schemas.microsoft.com/office/drawing/2014/main" id="{D6D03C53-69AE-436B-A2B7-793D6B75417F}"/>
              </a:ext>
            </a:extLst>
          </p:cNvPr>
          <p:cNvSpPr>
            <a:spLocks noChangeArrowheads="1" noTextEdit="1"/>
          </p:cNvSpPr>
          <p:nvPr>
            <p:ph type="sldImg"/>
          </p:nvPr>
        </p:nvSpPr>
        <p:spPr>
          <a:xfrm>
            <a:off x="1106488" y="812800"/>
            <a:ext cx="5343525" cy="4006850"/>
          </a:xfrm>
          <a:solidFill>
            <a:srgbClr val="FFFFFF"/>
          </a:solidFill>
          <a:ln>
            <a:solidFill>
              <a:srgbClr val="000000"/>
            </a:solidFill>
            <a:miter lim="800000"/>
            <a:headEnd/>
            <a:tailEnd/>
          </a:ln>
        </p:spPr>
      </p:sp>
      <p:sp>
        <p:nvSpPr>
          <p:cNvPr id="15364" name="Text Box 2">
            <a:extLst>
              <a:ext uri="{FF2B5EF4-FFF2-40B4-BE49-F238E27FC236}">
                <a16:creationId xmlns:a16="http://schemas.microsoft.com/office/drawing/2014/main" id="{2623CB75-695C-4C0D-BC67-EB2A0D7A1FCB}"/>
              </a:ext>
            </a:extLst>
          </p:cNvPr>
          <p:cNvSpPr txBox="1">
            <a:spLocks noChangeArrowheads="1"/>
          </p:cNvSpPr>
          <p:nvPr/>
        </p:nvSpPr>
        <p:spPr bwMode="auto">
          <a:xfrm>
            <a:off x="755650" y="5078413"/>
            <a:ext cx="6046788" cy="481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9">
            <a:extLst>
              <a:ext uri="{FF2B5EF4-FFF2-40B4-BE49-F238E27FC236}">
                <a16:creationId xmlns:a16="http://schemas.microsoft.com/office/drawing/2014/main" id="{0155C3EE-6BF5-4332-A0DA-25BD7A488E5D}"/>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D84D7D8C-F704-41D9-BCE6-33E1317CE6F4}" type="slidenum">
              <a:rPr lang="en-IN" altLang="en-US">
                <a:solidFill>
                  <a:srgbClr val="000000"/>
                </a:solidFill>
                <a:latin typeface="Times New Roman" panose="02020603050405020304" pitchFamily="18" charset="0"/>
                <a:cs typeface="DejaVu Sans" charset="0"/>
              </a:rPr>
              <a:pPr>
                <a:lnSpc>
                  <a:spcPct val="93000"/>
                </a:lnSpc>
                <a:buClrTx/>
                <a:buFontTx/>
                <a:buNone/>
              </a:pPr>
              <a:t>8</a:t>
            </a:fld>
            <a:endParaRPr lang="en-IN" altLang="en-US">
              <a:solidFill>
                <a:srgbClr val="000000"/>
              </a:solidFill>
              <a:latin typeface="Times New Roman" panose="02020603050405020304" pitchFamily="18" charset="0"/>
              <a:cs typeface="DejaVu Sans" charset="0"/>
            </a:endParaRPr>
          </a:p>
        </p:txBody>
      </p:sp>
      <p:sp>
        <p:nvSpPr>
          <p:cNvPr id="17411" name="Rectangle 1">
            <a:extLst>
              <a:ext uri="{FF2B5EF4-FFF2-40B4-BE49-F238E27FC236}">
                <a16:creationId xmlns:a16="http://schemas.microsoft.com/office/drawing/2014/main" id="{1C7F8719-327B-470F-9CF4-40A85967D5D5}"/>
              </a:ext>
            </a:extLst>
          </p:cNvPr>
          <p:cNvSpPr>
            <a:spLocks noChangeArrowheads="1" noTextEdit="1"/>
          </p:cNvSpPr>
          <p:nvPr>
            <p:ph type="sldImg"/>
          </p:nvPr>
        </p:nvSpPr>
        <p:spPr>
          <a:xfrm>
            <a:off x="1106488" y="812800"/>
            <a:ext cx="5343525" cy="4006850"/>
          </a:xfrm>
          <a:solidFill>
            <a:srgbClr val="FFFFFF"/>
          </a:solidFill>
          <a:ln>
            <a:solidFill>
              <a:srgbClr val="000000"/>
            </a:solidFill>
            <a:miter lim="800000"/>
            <a:headEnd/>
            <a:tailEnd/>
          </a:ln>
        </p:spPr>
      </p:sp>
      <p:sp>
        <p:nvSpPr>
          <p:cNvPr id="17412" name="Text Box 2">
            <a:extLst>
              <a:ext uri="{FF2B5EF4-FFF2-40B4-BE49-F238E27FC236}">
                <a16:creationId xmlns:a16="http://schemas.microsoft.com/office/drawing/2014/main" id="{B6B1B2AD-66BE-4666-AF55-734117E614B6}"/>
              </a:ext>
            </a:extLst>
          </p:cNvPr>
          <p:cNvSpPr txBox="1">
            <a:spLocks noChangeArrowheads="1"/>
          </p:cNvSpPr>
          <p:nvPr/>
        </p:nvSpPr>
        <p:spPr bwMode="auto">
          <a:xfrm>
            <a:off x="755650" y="5078413"/>
            <a:ext cx="6046788" cy="481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8" name="Rectangle 9">
            <a:extLst>
              <a:ext uri="{FF2B5EF4-FFF2-40B4-BE49-F238E27FC236}">
                <a16:creationId xmlns:a16="http://schemas.microsoft.com/office/drawing/2014/main" id="{0D806156-6BF6-423B-BB84-5C248FB9AB70}"/>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2847061E-F05F-4E41-93FC-F6624EA0BC04}" type="slidenum">
              <a:rPr lang="en-IN" altLang="en-US">
                <a:solidFill>
                  <a:srgbClr val="000000"/>
                </a:solidFill>
                <a:latin typeface="Times New Roman" panose="02020603050405020304" pitchFamily="18" charset="0"/>
                <a:cs typeface="DejaVu Sans" charset="0"/>
              </a:rPr>
              <a:pPr>
                <a:lnSpc>
                  <a:spcPct val="93000"/>
                </a:lnSpc>
                <a:buClrTx/>
                <a:buFontTx/>
                <a:buNone/>
              </a:pPr>
              <a:t>9</a:t>
            </a:fld>
            <a:endParaRPr lang="en-IN" altLang="en-US">
              <a:solidFill>
                <a:srgbClr val="000000"/>
              </a:solidFill>
              <a:latin typeface="Times New Roman" panose="02020603050405020304" pitchFamily="18" charset="0"/>
              <a:cs typeface="DejaVu Sans" charset="0"/>
            </a:endParaRPr>
          </a:p>
        </p:txBody>
      </p:sp>
      <p:sp>
        <p:nvSpPr>
          <p:cNvPr id="19459" name="Rectangle 1">
            <a:extLst>
              <a:ext uri="{FF2B5EF4-FFF2-40B4-BE49-F238E27FC236}">
                <a16:creationId xmlns:a16="http://schemas.microsoft.com/office/drawing/2014/main" id="{B26F020C-9484-4EBA-9FC4-8456475BE602}"/>
              </a:ext>
            </a:extLst>
          </p:cNvPr>
          <p:cNvSpPr>
            <a:spLocks noChangeArrowheads="1" noTextEdit="1"/>
          </p:cNvSpPr>
          <p:nvPr>
            <p:ph type="sldImg"/>
          </p:nvPr>
        </p:nvSpPr>
        <p:spPr>
          <a:xfrm>
            <a:off x="1106488" y="812800"/>
            <a:ext cx="5343525" cy="4006850"/>
          </a:xfrm>
          <a:solidFill>
            <a:srgbClr val="FFFFFF"/>
          </a:solidFill>
          <a:ln>
            <a:solidFill>
              <a:srgbClr val="000000"/>
            </a:solidFill>
            <a:miter lim="800000"/>
            <a:headEnd/>
            <a:tailEnd/>
          </a:ln>
        </p:spPr>
      </p:sp>
      <p:sp>
        <p:nvSpPr>
          <p:cNvPr id="19460" name="Text Box 2">
            <a:extLst>
              <a:ext uri="{FF2B5EF4-FFF2-40B4-BE49-F238E27FC236}">
                <a16:creationId xmlns:a16="http://schemas.microsoft.com/office/drawing/2014/main" id="{912E1932-2F7F-46AD-A583-9B565180A2FC}"/>
              </a:ext>
            </a:extLst>
          </p:cNvPr>
          <p:cNvSpPr txBox="1">
            <a:spLocks noChangeArrowheads="1"/>
          </p:cNvSpPr>
          <p:nvPr/>
        </p:nvSpPr>
        <p:spPr bwMode="auto">
          <a:xfrm>
            <a:off x="755650" y="5078413"/>
            <a:ext cx="6046788" cy="481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506" name="Rectangle 9">
            <a:extLst>
              <a:ext uri="{FF2B5EF4-FFF2-40B4-BE49-F238E27FC236}">
                <a16:creationId xmlns:a16="http://schemas.microsoft.com/office/drawing/2014/main" id="{61E407BC-1A90-4ABC-9DBF-FDFEE72E540D}"/>
              </a:ext>
            </a:extLst>
          </p:cNvPr>
          <p:cNvSpPr>
            <a:spLocks noGrp="1" noChangeArrowheads="1"/>
          </p:cNvSpPr>
          <p:nvPr>
            <p:ph type="sldNum" sz="quarter"/>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nSpc>
                <a:spcPct val="93000"/>
              </a:lnSpc>
              <a:buClrTx/>
              <a:buFontTx/>
              <a:buNone/>
            </a:pPr>
            <a:fld id="{789F0258-2873-4843-A84D-1FE32381BD84}" type="slidenum">
              <a:rPr lang="en-IN" altLang="en-US">
                <a:solidFill>
                  <a:srgbClr val="000000"/>
                </a:solidFill>
                <a:latin typeface="Times New Roman" panose="02020603050405020304" pitchFamily="18" charset="0"/>
                <a:cs typeface="DejaVu Sans" charset="0"/>
              </a:rPr>
              <a:pPr>
                <a:lnSpc>
                  <a:spcPct val="93000"/>
                </a:lnSpc>
                <a:buClrTx/>
                <a:buFontTx/>
                <a:buNone/>
              </a:pPr>
              <a:t>10</a:t>
            </a:fld>
            <a:endParaRPr lang="en-IN" altLang="en-US">
              <a:solidFill>
                <a:srgbClr val="000000"/>
              </a:solidFill>
              <a:latin typeface="Times New Roman" panose="02020603050405020304" pitchFamily="18" charset="0"/>
              <a:cs typeface="DejaVu Sans" charset="0"/>
            </a:endParaRPr>
          </a:p>
        </p:txBody>
      </p:sp>
      <p:sp>
        <p:nvSpPr>
          <p:cNvPr id="21507" name="Rectangle 1">
            <a:extLst>
              <a:ext uri="{FF2B5EF4-FFF2-40B4-BE49-F238E27FC236}">
                <a16:creationId xmlns:a16="http://schemas.microsoft.com/office/drawing/2014/main" id="{AF38491C-4262-413E-B1E8-788177346D7A}"/>
              </a:ext>
            </a:extLst>
          </p:cNvPr>
          <p:cNvSpPr>
            <a:spLocks noChangeArrowheads="1" noTextEdit="1"/>
          </p:cNvSpPr>
          <p:nvPr>
            <p:ph type="sldImg"/>
          </p:nvPr>
        </p:nvSpPr>
        <p:spPr>
          <a:xfrm>
            <a:off x="1106488" y="812800"/>
            <a:ext cx="5343525" cy="4006850"/>
          </a:xfrm>
          <a:solidFill>
            <a:srgbClr val="FFFFFF"/>
          </a:solidFill>
          <a:ln>
            <a:solidFill>
              <a:srgbClr val="000000"/>
            </a:solidFill>
            <a:miter lim="800000"/>
            <a:headEnd/>
            <a:tailEnd/>
          </a:ln>
        </p:spPr>
      </p:sp>
      <p:sp>
        <p:nvSpPr>
          <p:cNvPr id="21508" name="Text Box 2">
            <a:extLst>
              <a:ext uri="{FF2B5EF4-FFF2-40B4-BE49-F238E27FC236}">
                <a16:creationId xmlns:a16="http://schemas.microsoft.com/office/drawing/2014/main" id="{21D37424-9F29-4340-80E6-9EBFBED3731A}"/>
              </a:ext>
            </a:extLst>
          </p:cNvPr>
          <p:cNvSpPr txBox="1">
            <a:spLocks noChangeArrowheads="1"/>
          </p:cNvSpPr>
          <p:nvPr/>
        </p:nvSpPr>
        <p:spPr bwMode="auto">
          <a:xfrm>
            <a:off x="755650" y="5078413"/>
            <a:ext cx="6046788" cy="481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pPr eaLnBrk="1">
              <a:lnSpc>
                <a:spcPct val="94000"/>
              </a:lnSpc>
              <a:buClr>
                <a:srgbClr val="000000"/>
              </a:buClr>
              <a:buSzPct val="100000"/>
              <a:buFont typeface="Times New Roman" panose="02020603050405020304" pitchFamily="18" charset="0"/>
              <a:buNone/>
            </a:pPr>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5650" y="2347913"/>
            <a:ext cx="8569325" cy="1620837"/>
          </a:xfrm>
        </p:spPr>
        <p:txBody>
          <a:bodyPr/>
          <a:lstStyle/>
          <a:p>
            <a:r>
              <a:rPr lang="en-US"/>
              <a:t>Click to edit Master title style</a:t>
            </a:r>
          </a:p>
        </p:txBody>
      </p:sp>
      <p:sp>
        <p:nvSpPr>
          <p:cNvPr id="3" name="Subtitle 2"/>
          <p:cNvSpPr>
            <a:spLocks noGrp="1"/>
          </p:cNvSpPr>
          <p:nvPr>
            <p:ph type="subTitle" idx="1"/>
          </p:nvPr>
        </p:nvSpPr>
        <p:spPr>
          <a:xfrm>
            <a:off x="1512888" y="4283075"/>
            <a:ext cx="7056437" cy="1931988"/>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798A7CCF-2EED-4821-944D-6350AC2B58F7}"/>
              </a:ext>
            </a:extLst>
          </p:cNvPr>
          <p:cNvSpPr>
            <a:spLocks noGrp="1" noChangeArrowheads="1"/>
          </p:cNvSpPr>
          <p:nvPr>
            <p:ph type="dt" idx="10"/>
          </p:nvPr>
        </p:nvSpPr>
        <p:spPr>
          <a:ln/>
        </p:spPr>
        <p:txBody>
          <a:bodyPr/>
          <a:lstStyle>
            <a:lvl1pPr>
              <a:defRPr/>
            </a:lvl1pPr>
          </a:lstStyle>
          <a:p>
            <a:pPr>
              <a:defRPr/>
            </a:pPr>
            <a:endParaRPr lang="en-IN"/>
          </a:p>
        </p:txBody>
      </p:sp>
      <p:sp>
        <p:nvSpPr>
          <p:cNvPr id="5" name="Rectangle 4">
            <a:extLst>
              <a:ext uri="{FF2B5EF4-FFF2-40B4-BE49-F238E27FC236}">
                <a16:creationId xmlns:a16="http://schemas.microsoft.com/office/drawing/2014/main" id="{08F143C5-3221-42D9-83B4-80C564366827}"/>
              </a:ext>
            </a:extLst>
          </p:cNvPr>
          <p:cNvSpPr>
            <a:spLocks noGrp="1" noChangeArrowheads="1"/>
          </p:cNvSpPr>
          <p:nvPr>
            <p:ph type="ftr" idx="11"/>
          </p:nvPr>
        </p:nvSpPr>
        <p:spPr>
          <a:ln/>
        </p:spPr>
        <p:txBody>
          <a:bodyPr/>
          <a:lstStyle>
            <a:lvl1pPr>
              <a:defRPr/>
            </a:lvl1pPr>
          </a:lstStyle>
          <a:p>
            <a:pPr>
              <a:defRPr/>
            </a:pPr>
            <a:endParaRPr lang="en-IN"/>
          </a:p>
        </p:txBody>
      </p:sp>
      <p:sp>
        <p:nvSpPr>
          <p:cNvPr id="6" name="Rectangle 5">
            <a:extLst>
              <a:ext uri="{FF2B5EF4-FFF2-40B4-BE49-F238E27FC236}">
                <a16:creationId xmlns:a16="http://schemas.microsoft.com/office/drawing/2014/main" id="{A6EC0670-8E93-4E3D-82A2-355C0853AFC6}"/>
              </a:ext>
            </a:extLst>
          </p:cNvPr>
          <p:cNvSpPr>
            <a:spLocks noGrp="1" noChangeArrowheads="1"/>
          </p:cNvSpPr>
          <p:nvPr>
            <p:ph type="sldNum" idx="12"/>
          </p:nvPr>
        </p:nvSpPr>
        <p:spPr>
          <a:ln/>
        </p:spPr>
        <p:txBody>
          <a:bodyPr/>
          <a:lstStyle>
            <a:lvl1pPr>
              <a:defRPr/>
            </a:lvl1pPr>
          </a:lstStyle>
          <a:p>
            <a:pPr>
              <a:defRPr/>
            </a:pPr>
            <a:fld id="{C8BB7A10-F348-461D-9A77-ADB23D0AECAC}" type="slidenum">
              <a:rPr lang="en-IN" altLang="en-US"/>
              <a:pPr>
                <a:defRPr/>
              </a:pPr>
              <a:t>‹#›</a:t>
            </a:fld>
            <a:endParaRPr lang="en-IN" altLang="en-US"/>
          </a:p>
        </p:txBody>
      </p:sp>
    </p:spTree>
    <p:extLst>
      <p:ext uri="{BB962C8B-B14F-4D97-AF65-F5344CB8AC3E}">
        <p14:creationId xmlns:p14="http://schemas.microsoft.com/office/powerpoint/2010/main" val="2302859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9F65A105-E84A-446C-AB3E-9022E6A306D1}"/>
              </a:ext>
            </a:extLst>
          </p:cNvPr>
          <p:cNvSpPr>
            <a:spLocks noGrp="1" noChangeArrowheads="1"/>
          </p:cNvSpPr>
          <p:nvPr>
            <p:ph type="dt" idx="10"/>
          </p:nvPr>
        </p:nvSpPr>
        <p:spPr>
          <a:ln/>
        </p:spPr>
        <p:txBody>
          <a:bodyPr/>
          <a:lstStyle>
            <a:lvl1pPr>
              <a:defRPr/>
            </a:lvl1pPr>
          </a:lstStyle>
          <a:p>
            <a:pPr>
              <a:defRPr/>
            </a:pPr>
            <a:endParaRPr lang="en-IN"/>
          </a:p>
        </p:txBody>
      </p:sp>
      <p:sp>
        <p:nvSpPr>
          <p:cNvPr id="5" name="Rectangle 4">
            <a:extLst>
              <a:ext uri="{FF2B5EF4-FFF2-40B4-BE49-F238E27FC236}">
                <a16:creationId xmlns:a16="http://schemas.microsoft.com/office/drawing/2014/main" id="{8113A6C0-324D-4232-96A6-0064BCE9C336}"/>
              </a:ext>
            </a:extLst>
          </p:cNvPr>
          <p:cNvSpPr>
            <a:spLocks noGrp="1" noChangeArrowheads="1"/>
          </p:cNvSpPr>
          <p:nvPr>
            <p:ph type="ftr" idx="11"/>
          </p:nvPr>
        </p:nvSpPr>
        <p:spPr>
          <a:ln/>
        </p:spPr>
        <p:txBody>
          <a:bodyPr/>
          <a:lstStyle>
            <a:lvl1pPr>
              <a:defRPr/>
            </a:lvl1pPr>
          </a:lstStyle>
          <a:p>
            <a:pPr>
              <a:defRPr/>
            </a:pPr>
            <a:endParaRPr lang="en-IN"/>
          </a:p>
        </p:txBody>
      </p:sp>
      <p:sp>
        <p:nvSpPr>
          <p:cNvPr id="6" name="Rectangle 5">
            <a:extLst>
              <a:ext uri="{FF2B5EF4-FFF2-40B4-BE49-F238E27FC236}">
                <a16:creationId xmlns:a16="http://schemas.microsoft.com/office/drawing/2014/main" id="{598BE42D-FDF6-457A-8910-344DD25581CC}"/>
              </a:ext>
            </a:extLst>
          </p:cNvPr>
          <p:cNvSpPr>
            <a:spLocks noGrp="1" noChangeArrowheads="1"/>
          </p:cNvSpPr>
          <p:nvPr>
            <p:ph type="sldNum" idx="12"/>
          </p:nvPr>
        </p:nvSpPr>
        <p:spPr>
          <a:ln/>
        </p:spPr>
        <p:txBody>
          <a:bodyPr/>
          <a:lstStyle>
            <a:lvl1pPr>
              <a:defRPr/>
            </a:lvl1pPr>
          </a:lstStyle>
          <a:p>
            <a:pPr>
              <a:defRPr/>
            </a:pPr>
            <a:fld id="{E56C6524-B1FF-4CA5-94B7-26B3103945BD}" type="slidenum">
              <a:rPr lang="en-IN" altLang="en-US"/>
              <a:pPr>
                <a:defRPr/>
              </a:pPr>
              <a:t>‹#›</a:t>
            </a:fld>
            <a:endParaRPr lang="en-IN" altLang="en-US"/>
          </a:p>
        </p:txBody>
      </p:sp>
    </p:spTree>
    <p:extLst>
      <p:ext uri="{BB962C8B-B14F-4D97-AF65-F5344CB8AC3E}">
        <p14:creationId xmlns:p14="http://schemas.microsoft.com/office/powerpoint/2010/main" val="1154392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2500" y="301625"/>
            <a:ext cx="2265363" cy="58451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3238" y="301625"/>
            <a:ext cx="6646862" cy="58451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AE2C760-C240-4E44-9094-2F83DD81FCA9}"/>
              </a:ext>
            </a:extLst>
          </p:cNvPr>
          <p:cNvSpPr>
            <a:spLocks noGrp="1" noChangeArrowheads="1"/>
          </p:cNvSpPr>
          <p:nvPr>
            <p:ph type="dt" idx="10"/>
          </p:nvPr>
        </p:nvSpPr>
        <p:spPr>
          <a:ln/>
        </p:spPr>
        <p:txBody>
          <a:bodyPr/>
          <a:lstStyle>
            <a:lvl1pPr>
              <a:defRPr/>
            </a:lvl1pPr>
          </a:lstStyle>
          <a:p>
            <a:pPr>
              <a:defRPr/>
            </a:pPr>
            <a:endParaRPr lang="en-IN"/>
          </a:p>
        </p:txBody>
      </p:sp>
      <p:sp>
        <p:nvSpPr>
          <p:cNvPr id="5" name="Rectangle 4">
            <a:extLst>
              <a:ext uri="{FF2B5EF4-FFF2-40B4-BE49-F238E27FC236}">
                <a16:creationId xmlns:a16="http://schemas.microsoft.com/office/drawing/2014/main" id="{63A76C43-2768-4387-AF6D-F92D30CB2F9B}"/>
              </a:ext>
            </a:extLst>
          </p:cNvPr>
          <p:cNvSpPr>
            <a:spLocks noGrp="1" noChangeArrowheads="1"/>
          </p:cNvSpPr>
          <p:nvPr>
            <p:ph type="ftr" idx="11"/>
          </p:nvPr>
        </p:nvSpPr>
        <p:spPr>
          <a:ln/>
        </p:spPr>
        <p:txBody>
          <a:bodyPr/>
          <a:lstStyle>
            <a:lvl1pPr>
              <a:defRPr/>
            </a:lvl1pPr>
          </a:lstStyle>
          <a:p>
            <a:pPr>
              <a:defRPr/>
            </a:pPr>
            <a:endParaRPr lang="en-IN"/>
          </a:p>
        </p:txBody>
      </p:sp>
      <p:sp>
        <p:nvSpPr>
          <p:cNvPr id="6" name="Rectangle 5">
            <a:extLst>
              <a:ext uri="{FF2B5EF4-FFF2-40B4-BE49-F238E27FC236}">
                <a16:creationId xmlns:a16="http://schemas.microsoft.com/office/drawing/2014/main" id="{AB318565-8461-4280-B258-3613F101BCC8}"/>
              </a:ext>
            </a:extLst>
          </p:cNvPr>
          <p:cNvSpPr>
            <a:spLocks noGrp="1" noChangeArrowheads="1"/>
          </p:cNvSpPr>
          <p:nvPr>
            <p:ph type="sldNum" idx="12"/>
          </p:nvPr>
        </p:nvSpPr>
        <p:spPr>
          <a:ln/>
        </p:spPr>
        <p:txBody>
          <a:bodyPr/>
          <a:lstStyle>
            <a:lvl1pPr>
              <a:defRPr/>
            </a:lvl1pPr>
          </a:lstStyle>
          <a:p>
            <a:pPr>
              <a:defRPr/>
            </a:pPr>
            <a:fld id="{736EF47A-21C9-4C1F-A263-0314389A13A0}" type="slidenum">
              <a:rPr lang="en-IN" altLang="en-US"/>
              <a:pPr>
                <a:defRPr/>
              </a:pPr>
              <a:t>‹#›</a:t>
            </a:fld>
            <a:endParaRPr lang="en-IN" altLang="en-US"/>
          </a:p>
        </p:txBody>
      </p:sp>
    </p:spTree>
    <p:extLst>
      <p:ext uri="{BB962C8B-B14F-4D97-AF65-F5344CB8AC3E}">
        <p14:creationId xmlns:p14="http://schemas.microsoft.com/office/powerpoint/2010/main" val="5356704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03238" y="301625"/>
            <a:ext cx="9064625" cy="1255713"/>
          </a:xfrm>
        </p:spPr>
        <p:txBody>
          <a:bodyPr/>
          <a:lstStyle/>
          <a:p>
            <a:r>
              <a:rPr lang="en-US"/>
              <a:t>Click to edit Master title style</a:t>
            </a:r>
          </a:p>
        </p:txBody>
      </p:sp>
      <p:sp>
        <p:nvSpPr>
          <p:cNvPr id="3" name="Rectangle 3">
            <a:extLst>
              <a:ext uri="{FF2B5EF4-FFF2-40B4-BE49-F238E27FC236}">
                <a16:creationId xmlns:a16="http://schemas.microsoft.com/office/drawing/2014/main" id="{F37AA5D1-B541-4656-8D0B-B405C2184A5E}"/>
              </a:ext>
            </a:extLst>
          </p:cNvPr>
          <p:cNvSpPr>
            <a:spLocks noGrp="1" noChangeArrowheads="1"/>
          </p:cNvSpPr>
          <p:nvPr>
            <p:ph type="dt" idx="10"/>
          </p:nvPr>
        </p:nvSpPr>
        <p:spPr>
          <a:ln/>
        </p:spPr>
        <p:txBody>
          <a:bodyPr/>
          <a:lstStyle>
            <a:lvl1pPr>
              <a:defRPr/>
            </a:lvl1pPr>
          </a:lstStyle>
          <a:p>
            <a:pPr>
              <a:defRPr/>
            </a:pPr>
            <a:endParaRPr lang="en-IN"/>
          </a:p>
        </p:txBody>
      </p:sp>
      <p:sp>
        <p:nvSpPr>
          <p:cNvPr id="4" name="Rectangle 4">
            <a:extLst>
              <a:ext uri="{FF2B5EF4-FFF2-40B4-BE49-F238E27FC236}">
                <a16:creationId xmlns:a16="http://schemas.microsoft.com/office/drawing/2014/main" id="{D384F3D6-09FD-4E3A-8FC9-52E003F91801}"/>
              </a:ext>
            </a:extLst>
          </p:cNvPr>
          <p:cNvSpPr>
            <a:spLocks noGrp="1" noChangeArrowheads="1"/>
          </p:cNvSpPr>
          <p:nvPr>
            <p:ph type="ftr" idx="11"/>
          </p:nvPr>
        </p:nvSpPr>
        <p:spPr>
          <a:ln/>
        </p:spPr>
        <p:txBody>
          <a:bodyPr/>
          <a:lstStyle>
            <a:lvl1pPr>
              <a:defRPr/>
            </a:lvl1pPr>
          </a:lstStyle>
          <a:p>
            <a:pPr>
              <a:defRPr/>
            </a:pPr>
            <a:endParaRPr lang="en-IN"/>
          </a:p>
        </p:txBody>
      </p:sp>
      <p:sp>
        <p:nvSpPr>
          <p:cNvPr id="5" name="Rectangle 5">
            <a:extLst>
              <a:ext uri="{FF2B5EF4-FFF2-40B4-BE49-F238E27FC236}">
                <a16:creationId xmlns:a16="http://schemas.microsoft.com/office/drawing/2014/main" id="{DAFC5F69-D244-48E1-8EE2-20FCAAFD311D}"/>
              </a:ext>
            </a:extLst>
          </p:cNvPr>
          <p:cNvSpPr>
            <a:spLocks noGrp="1" noChangeArrowheads="1"/>
          </p:cNvSpPr>
          <p:nvPr>
            <p:ph type="sldNum" idx="12"/>
          </p:nvPr>
        </p:nvSpPr>
        <p:spPr>
          <a:ln/>
        </p:spPr>
        <p:txBody>
          <a:bodyPr/>
          <a:lstStyle>
            <a:lvl1pPr>
              <a:defRPr/>
            </a:lvl1pPr>
          </a:lstStyle>
          <a:p>
            <a:pPr>
              <a:defRPr/>
            </a:pPr>
            <a:fld id="{EBF45A85-C9B3-495D-8238-05077954674C}" type="slidenum">
              <a:rPr lang="en-IN" altLang="en-US"/>
              <a:pPr>
                <a:defRPr/>
              </a:pPr>
              <a:t>‹#›</a:t>
            </a:fld>
            <a:endParaRPr lang="en-IN" altLang="en-US"/>
          </a:p>
        </p:txBody>
      </p:sp>
    </p:spTree>
    <p:extLst>
      <p:ext uri="{BB962C8B-B14F-4D97-AF65-F5344CB8AC3E}">
        <p14:creationId xmlns:p14="http://schemas.microsoft.com/office/powerpoint/2010/main" val="33616560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5E78F9F8-8274-41A7-8DE8-BA1762E45E4B}"/>
              </a:ext>
            </a:extLst>
          </p:cNvPr>
          <p:cNvSpPr>
            <a:spLocks noGrp="1" noChangeArrowheads="1"/>
          </p:cNvSpPr>
          <p:nvPr>
            <p:ph type="dt" idx="10"/>
          </p:nvPr>
        </p:nvSpPr>
        <p:spPr>
          <a:ln/>
        </p:spPr>
        <p:txBody>
          <a:bodyPr/>
          <a:lstStyle>
            <a:lvl1pPr>
              <a:defRPr/>
            </a:lvl1pPr>
          </a:lstStyle>
          <a:p>
            <a:pPr>
              <a:defRPr/>
            </a:pPr>
            <a:endParaRPr lang="en-IN"/>
          </a:p>
        </p:txBody>
      </p:sp>
      <p:sp>
        <p:nvSpPr>
          <p:cNvPr id="5" name="Rectangle 4">
            <a:extLst>
              <a:ext uri="{FF2B5EF4-FFF2-40B4-BE49-F238E27FC236}">
                <a16:creationId xmlns:a16="http://schemas.microsoft.com/office/drawing/2014/main" id="{639EF9D5-AEC0-4FE8-8C70-F3DA8B68912D}"/>
              </a:ext>
            </a:extLst>
          </p:cNvPr>
          <p:cNvSpPr>
            <a:spLocks noGrp="1" noChangeArrowheads="1"/>
          </p:cNvSpPr>
          <p:nvPr>
            <p:ph type="ftr" idx="11"/>
          </p:nvPr>
        </p:nvSpPr>
        <p:spPr>
          <a:ln/>
        </p:spPr>
        <p:txBody>
          <a:bodyPr/>
          <a:lstStyle>
            <a:lvl1pPr>
              <a:defRPr/>
            </a:lvl1pPr>
          </a:lstStyle>
          <a:p>
            <a:pPr>
              <a:defRPr/>
            </a:pPr>
            <a:endParaRPr lang="en-IN"/>
          </a:p>
        </p:txBody>
      </p:sp>
      <p:sp>
        <p:nvSpPr>
          <p:cNvPr id="6" name="Rectangle 5">
            <a:extLst>
              <a:ext uri="{FF2B5EF4-FFF2-40B4-BE49-F238E27FC236}">
                <a16:creationId xmlns:a16="http://schemas.microsoft.com/office/drawing/2014/main" id="{0786DBA5-C53B-4098-AAAD-596CC9E6ACE5}"/>
              </a:ext>
            </a:extLst>
          </p:cNvPr>
          <p:cNvSpPr>
            <a:spLocks noGrp="1" noChangeArrowheads="1"/>
          </p:cNvSpPr>
          <p:nvPr>
            <p:ph type="sldNum" idx="12"/>
          </p:nvPr>
        </p:nvSpPr>
        <p:spPr>
          <a:ln/>
        </p:spPr>
        <p:txBody>
          <a:bodyPr/>
          <a:lstStyle>
            <a:lvl1pPr>
              <a:defRPr/>
            </a:lvl1pPr>
          </a:lstStyle>
          <a:p>
            <a:pPr>
              <a:defRPr/>
            </a:pPr>
            <a:fld id="{505799A4-F72B-47B3-944A-4186A5F42D95}" type="slidenum">
              <a:rPr lang="en-IN" altLang="en-US"/>
              <a:pPr>
                <a:defRPr/>
              </a:pPr>
              <a:t>‹#›</a:t>
            </a:fld>
            <a:endParaRPr lang="en-IN" altLang="en-US"/>
          </a:p>
        </p:txBody>
      </p:sp>
    </p:spTree>
    <p:extLst>
      <p:ext uri="{BB962C8B-B14F-4D97-AF65-F5344CB8AC3E}">
        <p14:creationId xmlns:p14="http://schemas.microsoft.com/office/powerpoint/2010/main" val="209629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925" y="4857750"/>
            <a:ext cx="8567738" cy="15017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96925" y="3203575"/>
            <a:ext cx="8567738" cy="16541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3">
            <a:extLst>
              <a:ext uri="{FF2B5EF4-FFF2-40B4-BE49-F238E27FC236}">
                <a16:creationId xmlns:a16="http://schemas.microsoft.com/office/drawing/2014/main" id="{EDDABD3D-8142-46FB-B5D9-3E5053CA1772}"/>
              </a:ext>
            </a:extLst>
          </p:cNvPr>
          <p:cNvSpPr>
            <a:spLocks noGrp="1" noChangeArrowheads="1"/>
          </p:cNvSpPr>
          <p:nvPr>
            <p:ph type="dt" idx="10"/>
          </p:nvPr>
        </p:nvSpPr>
        <p:spPr>
          <a:ln/>
        </p:spPr>
        <p:txBody>
          <a:bodyPr/>
          <a:lstStyle>
            <a:lvl1pPr>
              <a:defRPr/>
            </a:lvl1pPr>
          </a:lstStyle>
          <a:p>
            <a:pPr>
              <a:defRPr/>
            </a:pPr>
            <a:endParaRPr lang="en-IN"/>
          </a:p>
        </p:txBody>
      </p:sp>
      <p:sp>
        <p:nvSpPr>
          <p:cNvPr id="5" name="Rectangle 4">
            <a:extLst>
              <a:ext uri="{FF2B5EF4-FFF2-40B4-BE49-F238E27FC236}">
                <a16:creationId xmlns:a16="http://schemas.microsoft.com/office/drawing/2014/main" id="{C5AF9C7C-BFD9-49AC-8101-A38FBFAE897C}"/>
              </a:ext>
            </a:extLst>
          </p:cNvPr>
          <p:cNvSpPr>
            <a:spLocks noGrp="1" noChangeArrowheads="1"/>
          </p:cNvSpPr>
          <p:nvPr>
            <p:ph type="ftr" idx="11"/>
          </p:nvPr>
        </p:nvSpPr>
        <p:spPr>
          <a:ln/>
        </p:spPr>
        <p:txBody>
          <a:bodyPr/>
          <a:lstStyle>
            <a:lvl1pPr>
              <a:defRPr/>
            </a:lvl1pPr>
          </a:lstStyle>
          <a:p>
            <a:pPr>
              <a:defRPr/>
            </a:pPr>
            <a:endParaRPr lang="en-IN"/>
          </a:p>
        </p:txBody>
      </p:sp>
      <p:sp>
        <p:nvSpPr>
          <p:cNvPr id="6" name="Rectangle 5">
            <a:extLst>
              <a:ext uri="{FF2B5EF4-FFF2-40B4-BE49-F238E27FC236}">
                <a16:creationId xmlns:a16="http://schemas.microsoft.com/office/drawing/2014/main" id="{4A756BAF-4346-4483-BCF9-18CAC86F3B20}"/>
              </a:ext>
            </a:extLst>
          </p:cNvPr>
          <p:cNvSpPr>
            <a:spLocks noGrp="1" noChangeArrowheads="1"/>
          </p:cNvSpPr>
          <p:nvPr>
            <p:ph type="sldNum" idx="12"/>
          </p:nvPr>
        </p:nvSpPr>
        <p:spPr>
          <a:ln/>
        </p:spPr>
        <p:txBody>
          <a:bodyPr/>
          <a:lstStyle>
            <a:lvl1pPr>
              <a:defRPr/>
            </a:lvl1pPr>
          </a:lstStyle>
          <a:p>
            <a:pPr>
              <a:defRPr/>
            </a:pPr>
            <a:fld id="{51B66F77-0485-44EC-B2F5-BA44B17FCA81}" type="slidenum">
              <a:rPr lang="en-IN" altLang="en-US"/>
              <a:pPr>
                <a:defRPr/>
              </a:pPr>
              <a:t>‹#›</a:t>
            </a:fld>
            <a:endParaRPr lang="en-IN" altLang="en-US"/>
          </a:p>
        </p:txBody>
      </p:sp>
    </p:spTree>
    <p:extLst>
      <p:ext uri="{BB962C8B-B14F-4D97-AF65-F5344CB8AC3E}">
        <p14:creationId xmlns:p14="http://schemas.microsoft.com/office/powerpoint/2010/main" val="4019901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3238" y="1768475"/>
            <a:ext cx="4456112" cy="4378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11750" y="1768475"/>
            <a:ext cx="4456113" cy="43783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E0EDFF45-076D-4541-AA4D-50F626F317A3}"/>
              </a:ext>
            </a:extLst>
          </p:cNvPr>
          <p:cNvSpPr>
            <a:spLocks noGrp="1" noChangeArrowheads="1"/>
          </p:cNvSpPr>
          <p:nvPr>
            <p:ph type="dt" idx="10"/>
          </p:nvPr>
        </p:nvSpPr>
        <p:spPr>
          <a:ln/>
        </p:spPr>
        <p:txBody>
          <a:bodyPr/>
          <a:lstStyle>
            <a:lvl1pPr>
              <a:defRPr/>
            </a:lvl1pPr>
          </a:lstStyle>
          <a:p>
            <a:pPr>
              <a:defRPr/>
            </a:pPr>
            <a:endParaRPr lang="en-IN"/>
          </a:p>
        </p:txBody>
      </p:sp>
      <p:sp>
        <p:nvSpPr>
          <p:cNvPr id="6" name="Rectangle 4">
            <a:extLst>
              <a:ext uri="{FF2B5EF4-FFF2-40B4-BE49-F238E27FC236}">
                <a16:creationId xmlns:a16="http://schemas.microsoft.com/office/drawing/2014/main" id="{A3AFF0D4-A467-492E-B5B1-08D8E0A12271}"/>
              </a:ext>
            </a:extLst>
          </p:cNvPr>
          <p:cNvSpPr>
            <a:spLocks noGrp="1" noChangeArrowheads="1"/>
          </p:cNvSpPr>
          <p:nvPr>
            <p:ph type="ftr" idx="11"/>
          </p:nvPr>
        </p:nvSpPr>
        <p:spPr>
          <a:ln/>
        </p:spPr>
        <p:txBody>
          <a:bodyPr/>
          <a:lstStyle>
            <a:lvl1pPr>
              <a:defRPr/>
            </a:lvl1pPr>
          </a:lstStyle>
          <a:p>
            <a:pPr>
              <a:defRPr/>
            </a:pPr>
            <a:endParaRPr lang="en-IN"/>
          </a:p>
        </p:txBody>
      </p:sp>
      <p:sp>
        <p:nvSpPr>
          <p:cNvPr id="7" name="Rectangle 5">
            <a:extLst>
              <a:ext uri="{FF2B5EF4-FFF2-40B4-BE49-F238E27FC236}">
                <a16:creationId xmlns:a16="http://schemas.microsoft.com/office/drawing/2014/main" id="{8F437215-894B-404F-B3EE-CB8E1DEF0DCA}"/>
              </a:ext>
            </a:extLst>
          </p:cNvPr>
          <p:cNvSpPr>
            <a:spLocks noGrp="1" noChangeArrowheads="1"/>
          </p:cNvSpPr>
          <p:nvPr>
            <p:ph type="sldNum" idx="12"/>
          </p:nvPr>
        </p:nvSpPr>
        <p:spPr>
          <a:ln/>
        </p:spPr>
        <p:txBody>
          <a:bodyPr/>
          <a:lstStyle>
            <a:lvl1pPr>
              <a:defRPr/>
            </a:lvl1pPr>
          </a:lstStyle>
          <a:p>
            <a:pPr>
              <a:defRPr/>
            </a:pPr>
            <a:fld id="{63334B61-BC3F-41EA-ADA1-578E0446F860}" type="slidenum">
              <a:rPr lang="en-IN" altLang="en-US"/>
              <a:pPr>
                <a:defRPr/>
              </a:pPr>
              <a:t>‹#›</a:t>
            </a:fld>
            <a:endParaRPr lang="en-IN" altLang="en-US"/>
          </a:p>
        </p:txBody>
      </p:sp>
    </p:spTree>
    <p:extLst>
      <p:ext uri="{BB962C8B-B14F-4D97-AF65-F5344CB8AC3E}">
        <p14:creationId xmlns:p14="http://schemas.microsoft.com/office/powerpoint/2010/main" val="3941109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3213"/>
            <a:ext cx="9072563" cy="1258887"/>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4825" y="1692275"/>
            <a:ext cx="4452938"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04825" y="2397125"/>
            <a:ext cx="4452938"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21275" y="1692275"/>
            <a:ext cx="4456113" cy="7048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21275" y="2397125"/>
            <a:ext cx="4456113" cy="43561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AF923B6F-6065-45F2-878C-E118218EAAC1}"/>
              </a:ext>
            </a:extLst>
          </p:cNvPr>
          <p:cNvSpPr>
            <a:spLocks noGrp="1" noChangeArrowheads="1"/>
          </p:cNvSpPr>
          <p:nvPr>
            <p:ph type="dt" idx="10"/>
          </p:nvPr>
        </p:nvSpPr>
        <p:spPr>
          <a:ln/>
        </p:spPr>
        <p:txBody>
          <a:bodyPr/>
          <a:lstStyle>
            <a:lvl1pPr>
              <a:defRPr/>
            </a:lvl1pPr>
          </a:lstStyle>
          <a:p>
            <a:pPr>
              <a:defRPr/>
            </a:pPr>
            <a:endParaRPr lang="en-IN"/>
          </a:p>
        </p:txBody>
      </p:sp>
      <p:sp>
        <p:nvSpPr>
          <p:cNvPr id="8" name="Rectangle 4">
            <a:extLst>
              <a:ext uri="{FF2B5EF4-FFF2-40B4-BE49-F238E27FC236}">
                <a16:creationId xmlns:a16="http://schemas.microsoft.com/office/drawing/2014/main" id="{25630CAF-A988-4929-AD2A-AC89E4FBC7B0}"/>
              </a:ext>
            </a:extLst>
          </p:cNvPr>
          <p:cNvSpPr>
            <a:spLocks noGrp="1" noChangeArrowheads="1"/>
          </p:cNvSpPr>
          <p:nvPr>
            <p:ph type="ftr" idx="11"/>
          </p:nvPr>
        </p:nvSpPr>
        <p:spPr>
          <a:ln/>
        </p:spPr>
        <p:txBody>
          <a:bodyPr/>
          <a:lstStyle>
            <a:lvl1pPr>
              <a:defRPr/>
            </a:lvl1pPr>
          </a:lstStyle>
          <a:p>
            <a:pPr>
              <a:defRPr/>
            </a:pPr>
            <a:endParaRPr lang="en-IN"/>
          </a:p>
        </p:txBody>
      </p:sp>
      <p:sp>
        <p:nvSpPr>
          <p:cNvPr id="9" name="Rectangle 5">
            <a:extLst>
              <a:ext uri="{FF2B5EF4-FFF2-40B4-BE49-F238E27FC236}">
                <a16:creationId xmlns:a16="http://schemas.microsoft.com/office/drawing/2014/main" id="{52E947A7-EE85-4C24-B5B2-CFC9CEE73FAF}"/>
              </a:ext>
            </a:extLst>
          </p:cNvPr>
          <p:cNvSpPr>
            <a:spLocks noGrp="1" noChangeArrowheads="1"/>
          </p:cNvSpPr>
          <p:nvPr>
            <p:ph type="sldNum" idx="12"/>
          </p:nvPr>
        </p:nvSpPr>
        <p:spPr>
          <a:ln/>
        </p:spPr>
        <p:txBody>
          <a:bodyPr/>
          <a:lstStyle>
            <a:lvl1pPr>
              <a:defRPr/>
            </a:lvl1pPr>
          </a:lstStyle>
          <a:p>
            <a:pPr>
              <a:defRPr/>
            </a:pPr>
            <a:fld id="{39EFCEEF-D1DE-44D8-B181-8121F54E44F2}" type="slidenum">
              <a:rPr lang="en-IN" altLang="en-US"/>
              <a:pPr>
                <a:defRPr/>
              </a:pPr>
              <a:t>‹#›</a:t>
            </a:fld>
            <a:endParaRPr lang="en-IN" altLang="en-US"/>
          </a:p>
        </p:txBody>
      </p:sp>
    </p:spTree>
    <p:extLst>
      <p:ext uri="{BB962C8B-B14F-4D97-AF65-F5344CB8AC3E}">
        <p14:creationId xmlns:p14="http://schemas.microsoft.com/office/powerpoint/2010/main" val="2446859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9B162D10-18C9-46AB-B17B-373289282330}"/>
              </a:ext>
            </a:extLst>
          </p:cNvPr>
          <p:cNvSpPr>
            <a:spLocks noGrp="1" noChangeArrowheads="1"/>
          </p:cNvSpPr>
          <p:nvPr>
            <p:ph type="dt" idx="10"/>
          </p:nvPr>
        </p:nvSpPr>
        <p:spPr>
          <a:ln/>
        </p:spPr>
        <p:txBody>
          <a:bodyPr/>
          <a:lstStyle>
            <a:lvl1pPr>
              <a:defRPr/>
            </a:lvl1pPr>
          </a:lstStyle>
          <a:p>
            <a:pPr>
              <a:defRPr/>
            </a:pPr>
            <a:endParaRPr lang="en-IN"/>
          </a:p>
        </p:txBody>
      </p:sp>
      <p:sp>
        <p:nvSpPr>
          <p:cNvPr id="4" name="Rectangle 4">
            <a:extLst>
              <a:ext uri="{FF2B5EF4-FFF2-40B4-BE49-F238E27FC236}">
                <a16:creationId xmlns:a16="http://schemas.microsoft.com/office/drawing/2014/main" id="{9954B6BC-6971-4B9B-9DD5-53EFA4156E59}"/>
              </a:ext>
            </a:extLst>
          </p:cNvPr>
          <p:cNvSpPr>
            <a:spLocks noGrp="1" noChangeArrowheads="1"/>
          </p:cNvSpPr>
          <p:nvPr>
            <p:ph type="ftr" idx="11"/>
          </p:nvPr>
        </p:nvSpPr>
        <p:spPr>
          <a:ln/>
        </p:spPr>
        <p:txBody>
          <a:bodyPr/>
          <a:lstStyle>
            <a:lvl1pPr>
              <a:defRPr/>
            </a:lvl1pPr>
          </a:lstStyle>
          <a:p>
            <a:pPr>
              <a:defRPr/>
            </a:pPr>
            <a:endParaRPr lang="en-IN"/>
          </a:p>
        </p:txBody>
      </p:sp>
      <p:sp>
        <p:nvSpPr>
          <p:cNvPr id="5" name="Rectangle 5">
            <a:extLst>
              <a:ext uri="{FF2B5EF4-FFF2-40B4-BE49-F238E27FC236}">
                <a16:creationId xmlns:a16="http://schemas.microsoft.com/office/drawing/2014/main" id="{36FAD5B3-2161-4116-AC64-D2A03AAB9037}"/>
              </a:ext>
            </a:extLst>
          </p:cNvPr>
          <p:cNvSpPr>
            <a:spLocks noGrp="1" noChangeArrowheads="1"/>
          </p:cNvSpPr>
          <p:nvPr>
            <p:ph type="sldNum" idx="12"/>
          </p:nvPr>
        </p:nvSpPr>
        <p:spPr>
          <a:ln/>
        </p:spPr>
        <p:txBody>
          <a:bodyPr/>
          <a:lstStyle>
            <a:lvl1pPr>
              <a:defRPr/>
            </a:lvl1pPr>
          </a:lstStyle>
          <a:p>
            <a:pPr>
              <a:defRPr/>
            </a:pPr>
            <a:fld id="{B1269120-D33E-425B-BFF9-7EA81B21702B}" type="slidenum">
              <a:rPr lang="en-IN" altLang="en-US"/>
              <a:pPr>
                <a:defRPr/>
              </a:pPr>
              <a:t>‹#›</a:t>
            </a:fld>
            <a:endParaRPr lang="en-IN" altLang="en-US"/>
          </a:p>
        </p:txBody>
      </p:sp>
    </p:spTree>
    <p:extLst>
      <p:ext uri="{BB962C8B-B14F-4D97-AF65-F5344CB8AC3E}">
        <p14:creationId xmlns:p14="http://schemas.microsoft.com/office/powerpoint/2010/main" val="1664533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3A086C07-3B4D-4234-869F-16863F02680E}"/>
              </a:ext>
            </a:extLst>
          </p:cNvPr>
          <p:cNvSpPr>
            <a:spLocks noGrp="1" noChangeArrowheads="1"/>
          </p:cNvSpPr>
          <p:nvPr>
            <p:ph type="dt" idx="10"/>
          </p:nvPr>
        </p:nvSpPr>
        <p:spPr>
          <a:ln/>
        </p:spPr>
        <p:txBody>
          <a:bodyPr/>
          <a:lstStyle>
            <a:lvl1pPr>
              <a:defRPr/>
            </a:lvl1pPr>
          </a:lstStyle>
          <a:p>
            <a:pPr>
              <a:defRPr/>
            </a:pPr>
            <a:endParaRPr lang="en-IN"/>
          </a:p>
        </p:txBody>
      </p:sp>
      <p:sp>
        <p:nvSpPr>
          <p:cNvPr id="3" name="Rectangle 4">
            <a:extLst>
              <a:ext uri="{FF2B5EF4-FFF2-40B4-BE49-F238E27FC236}">
                <a16:creationId xmlns:a16="http://schemas.microsoft.com/office/drawing/2014/main" id="{DD8576AF-5F91-4BCB-9E29-9F00116342F8}"/>
              </a:ext>
            </a:extLst>
          </p:cNvPr>
          <p:cNvSpPr>
            <a:spLocks noGrp="1" noChangeArrowheads="1"/>
          </p:cNvSpPr>
          <p:nvPr>
            <p:ph type="ftr" idx="11"/>
          </p:nvPr>
        </p:nvSpPr>
        <p:spPr>
          <a:ln/>
        </p:spPr>
        <p:txBody>
          <a:bodyPr/>
          <a:lstStyle>
            <a:lvl1pPr>
              <a:defRPr/>
            </a:lvl1pPr>
          </a:lstStyle>
          <a:p>
            <a:pPr>
              <a:defRPr/>
            </a:pPr>
            <a:endParaRPr lang="en-IN"/>
          </a:p>
        </p:txBody>
      </p:sp>
      <p:sp>
        <p:nvSpPr>
          <p:cNvPr id="4" name="Rectangle 5">
            <a:extLst>
              <a:ext uri="{FF2B5EF4-FFF2-40B4-BE49-F238E27FC236}">
                <a16:creationId xmlns:a16="http://schemas.microsoft.com/office/drawing/2014/main" id="{135362ED-F55C-4E8D-8840-E9D0744931F4}"/>
              </a:ext>
            </a:extLst>
          </p:cNvPr>
          <p:cNvSpPr>
            <a:spLocks noGrp="1" noChangeArrowheads="1"/>
          </p:cNvSpPr>
          <p:nvPr>
            <p:ph type="sldNum" idx="12"/>
          </p:nvPr>
        </p:nvSpPr>
        <p:spPr>
          <a:ln/>
        </p:spPr>
        <p:txBody>
          <a:bodyPr/>
          <a:lstStyle>
            <a:lvl1pPr>
              <a:defRPr/>
            </a:lvl1pPr>
          </a:lstStyle>
          <a:p>
            <a:pPr>
              <a:defRPr/>
            </a:pPr>
            <a:fld id="{B24A87BA-93AE-4001-A564-E74B68FC2A7D}" type="slidenum">
              <a:rPr lang="en-IN" altLang="en-US"/>
              <a:pPr>
                <a:defRPr/>
              </a:pPr>
              <a:t>‹#›</a:t>
            </a:fld>
            <a:endParaRPr lang="en-IN" altLang="en-US"/>
          </a:p>
        </p:txBody>
      </p:sp>
    </p:spTree>
    <p:extLst>
      <p:ext uri="{BB962C8B-B14F-4D97-AF65-F5344CB8AC3E}">
        <p14:creationId xmlns:p14="http://schemas.microsoft.com/office/powerpoint/2010/main" val="3358766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825" y="301625"/>
            <a:ext cx="3316288" cy="1279525"/>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941763" y="301625"/>
            <a:ext cx="5635625" cy="64516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4825" y="1581150"/>
            <a:ext cx="3316288" cy="517207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3">
            <a:extLst>
              <a:ext uri="{FF2B5EF4-FFF2-40B4-BE49-F238E27FC236}">
                <a16:creationId xmlns:a16="http://schemas.microsoft.com/office/drawing/2014/main" id="{6FB601E0-8E31-4B89-94C5-EA322C48B36B}"/>
              </a:ext>
            </a:extLst>
          </p:cNvPr>
          <p:cNvSpPr>
            <a:spLocks noGrp="1" noChangeArrowheads="1"/>
          </p:cNvSpPr>
          <p:nvPr>
            <p:ph type="dt" idx="10"/>
          </p:nvPr>
        </p:nvSpPr>
        <p:spPr>
          <a:ln/>
        </p:spPr>
        <p:txBody>
          <a:bodyPr/>
          <a:lstStyle>
            <a:lvl1pPr>
              <a:defRPr/>
            </a:lvl1pPr>
          </a:lstStyle>
          <a:p>
            <a:pPr>
              <a:defRPr/>
            </a:pPr>
            <a:endParaRPr lang="en-IN"/>
          </a:p>
        </p:txBody>
      </p:sp>
      <p:sp>
        <p:nvSpPr>
          <p:cNvPr id="6" name="Rectangle 4">
            <a:extLst>
              <a:ext uri="{FF2B5EF4-FFF2-40B4-BE49-F238E27FC236}">
                <a16:creationId xmlns:a16="http://schemas.microsoft.com/office/drawing/2014/main" id="{5BC22592-B31F-4D77-B5BC-9EB8505EA7FD}"/>
              </a:ext>
            </a:extLst>
          </p:cNvPr>
          <p:cNvSpPr>
            <a:spLocks noGrp="1" noChangeArrowheads="1"/>
          </p:cNvSpPr>
          <p:nvPr>
            <p:ph type="ftr" idx="11"/>
          </p:nvPr>
        </p:nvSpPr>
        <p:spPr>
          <a:ln/>
        </p:spPr>
        <p:txBody>
          <a:bodyPr/>
          <a:lstStyle>
            <a:lvl1pPr>
              <a:defRPr/>
            </a:lvl1pPr>
          </a:lstStyle>
          <a:p>
            <a:pPr>
              <a:defRPr/>
            </a:pPr>
            <a:endParaRPr lang="en-IN"/>
          </a:p>
        </p:txBody>
      </p:sp>
      <p:sp>
        <p:nvSpPr>
          <p:cNvPr id="7" name="Rectangle 5">
            <a:extLst>
              <a:ext uri="{FF2B5EF4-FFF2-40B4-BE49-F238E27FC236}">
                <a16:creationId xmlns:a16="http://schemas.microsoft.com/office/drawing/2014/main" id="{652D451D-A8B2-4C22-9091-1C9282D20F05}"/>
              </a:ext>
            </a:extLst>
          </p:cNvPr>
          <p:cNvSpPr>
            <a:spLocks noGrp="1" noChangeArrowheads="1"/>
          </p:cNvSpPr>
          <p:nvPr>
            <p:ph type="sldNum" idx="12"/>
          </p:nvPr>
        </p:nvSpPr>
        <p:spPr>
          <a:ln/>
        </p:spPr>
        <p:txBody>
          <a:bodyPr/>
          <a:lstStyle>
            <a:lvl1pPr>
              <a:defRPr/>
            </a:lvl1pPr>
          </a:lstStyle>
          <a:p>
            <a:pPr>
              <a:defRPr/>
            </a:pPr>
            <a:fld id="{5C9F9B49-52F6-4252-8CF3-5F24E7A4BFED}" type="slidenum">
              <a:rPr lang="en-IN" altLang="en-US"/>
              <a:pPr>
                <a:defRPr/>
              </a:pPr>
              <a:t>‹#›</a:t>
            </a:fld>
            <a:endParaRPr lang="en-IN" altLang="en-US"/>
          </a:p>
        </p:txBody>
      </p:sp>
    </p:spTree>
    <p:extLst>
      <p:ext uri="{BB962C8B-B14F-4D97-AF65-F5344CB8AC3E}">
        <p14:creationId xmlns:p14="http://schemas.microsoft.com/office/powerpoint/2010/main" val="1071207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6438" y="5291138"/>
            <a:ext cx="6048375" cy="62547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976438" y="674688"/>
            <a:ext cx="6048375" cy="45370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976438" y="5916613"/>
            <a:ext cx="6048375" cy="88741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3">
            <a:extLst>
              <a:ext uri="{FF2B5EF4-FFF2-40B4-BE49-F238E27FC236}">
                <a16:creationId xmlns:a16="http://schemas.microsoft.com/office/drawing/2014/main" id="{354F412D-745B-4799-A70E-F1022B9AFACF}"/>
              </a:ext>
            </a:extLst>
          </p:cNvPr>
          <p:cNvSpPr>
            <a:spLocks noGrp="1" noChangeArrowheads="1"/>
          </p:cNvSpPr>
          <p:nvPr>
            <p:ph type="dt" idx="10"/>
          </p:nvPr>
        </p:nvSpPr>
        <p:spPr>
          <a:ln/>
        </p:spPr>
        <p:txBody>
          <a:bodyPr/>
          <a:lstStyle>
            <a:lvl1pPr>
              <a:defRPr/>
            </a:lvl1pPr>
          </a:lstStyle>
          <a:p>
            <a:pPr>
              <a:defRPr/>
            </a:pPr>
            <a:endParaRPr lang="en-IN"/>
          </a:p>
        </p:txBody>
      </p:sp>
      <p:sp>
        <p:nvSpPr>
          <p:cNvPr id="6" name="Rectangle 4">
            <a:extLst>
              <a:ext uri="{FF2B5EF4-FFF2-40B4-BE49-F238E27FC236}">
                <a16:creationId xmlns:a16="http://schemas.microsoft.com/office/drawing/2014/main" id="{1D976145-3C20-43BF-A87D-745870F01625}"/>
              </a:ext>
            </a:extLst>
          </p:cNvPr>
          <p:cNvSpPr>
            <a:spLocks noGrp="1" noChangeArrowheads="1"/>
          </p:cNvSpPr>
          <p:nvPr>
            <p:ph type="ftr" idx="11"/>
          </p:nvPr>
        </p:nvSpPr>
        <p:spPr>
          <a:ln/>
        </p:spPr>
        <p:txBody>
          <a:bodyPr/>
          <a:lstStyle>
            <a:lvl1pPr>
              <a:defRPr/>
            </a:lvl1pPr>
          </a:lstStyle>
          <a:p>
            <a:pPr>
              <a:defRPr/>
            </a:pPr>
            <a:endParaRPr lang="en-IN"/>
          </a:p>
        </p:txBody>
      </p:sp>
      <p:sp>
        <p:nvSpPr>
          <p:cNvPr id="7" name="Rectangle 5">
            <a:extLst>
              <a:ext uri="{FF2B5EF4-FFF2-40B4-BE49-F238E27FC236}">
                <a16:creationId xmlns:a16="http://schemas.microsoft.com/office/drawing/2014/main" id="{63FA5BBA-C1F3-45CC-8B6E-542F6FB4FA48}"/>
              </a:ext>
            </a:extLst>
          </p:cNvPr>
          <p:cNvSpPr>
            <a:spLocks noGrp="1" noChangeArrowheads="1"/>
          </p:cNvSpPr>
          <p:nvPr>
            <p:ph type="sldNum" idx="12"/>
          </p:nvPr>
        </p:nvSpPr>
        <p:spPr>
          <a:ln/>
        </p:spPr>
        <p:txBody>
          <a:bodyPr/>
          <a:lstStyle>
            <a:lvl1pPr>
              <a:defRPr/>
            </a:lvl1pPr>
          </a:lstStyle>
          <a:p>
            <a:pPr>
              <a:defRPr/>
            </a:pPr>
            <a:fld id="{D130A303-3DDF-46C0-A745-1095A2BD4A5A}" type="slidenum">
              <a:rPr lang="en-IN" altLang="en-US"/>
              <a:pPr>
                <a:defRPr/>
              </a:pPr>
              <a:t>‹#›</a:t>
            </a:fld>
            <a:endParaRPr lang="en-IN" altLang="en-US"/>
          </a:p>
        </p:txBody>
      </p:sp>
    </p:spTree>
    <p:extLst>
      <p:ext uri="{BB962C8B-B14F-4D97-AF65-F5344CB8AC3E}">
        <p14:creationId xmlns:p14="http://schemas.microsoft.com/office/powerpoint/2010/main" val="2674841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a:extLst>
              <a:ext uri="{FF2B5EF4-FFF2-40B4-BE49-F238E27FC236}">
                <a16:creationId xmlns:a16="http://schemas.microsoft.com/office/drawing/2014/main" id="{1DE5106B-D899-447F-A426-8128FDCD431B}"/>
              </a:ext>
            </a:extLst>
          </p:cNvPr>
          <p:cNvSpPr>
            <a:spLocks noGrp="1" noChangeArrowheads="1"/>
          </p:cNvSpPr>
          <p:nvPr>
            <p:ph type="title"/>
          </p:nvPr>
        </p:nvSpPr>
        <p:spPr bwMode="auto">
          <a:xfrm>
            <a:off x="503238" y="301625"/>
            <a:ext cx="9064625" cy="1255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1027" name="Rectangle 2">
            <a:extLst>
              <a:ext uri="{FF2B5EF4-FFF2-40B4-BE49-F238E27FC236}">
                <a16:creationId xmlns:a16="http://schemas.microsoft.com/office/drawing/2014/main" id="{F52543C0-C13F-4EA7-809B-F78154AAAA0F}"/>
              </a:ext>
            </a:extLst>
          </p:cNvPr>
          <p:cNvSpPr>
            <a:spLocks noGrp="1" noChangeArrowheads="1"/>
          </p:cNvSpPr>
          <p:nvPr>
            <p:ph type="body" idx="1"/>
          </p:nvPr>
        </p:nvSpPr>
        <p:spPr bwMode="auto">
          <a:xfrm>
            <a:off x="503238" y="1768475"/>
            <a:ext cx="9064625" cy="4378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0" tIns="2412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
        <p:nvSpPr>
          <p:cNvPr id="2" name="Rectangle 3">
            <a:extLst>
              <a:ext uri="{FF2B5EF4-FFF2-40B4-BE49-F238E27FC236}">
                <a16:creationId xmlns:a16="http://schemas.microsoft.com/office/drawing/2014/main" id="{BD00E411-DB43-494C-8BDB-DD9B29D7BDE5}"/>
              </a:ext>
            </a:extLst>
          </p:cNvPr>
          <p:cNvSpPr>
            <a:spLocks noGrp="1" noChangeArrowheads="1"/>
          </p:cNvSpPr>
          <p:nvPr>
            <p:ph type="dt"/>
          </p:nvPr>
        </p:nvSpPr>
        <p:spPr bwMode="auto">
          <a:xfrm>
            <a:off x="503238" y="6886575"/>
            <a:ext cx="2341562" cy="514350"/>
          </a:xfrm>
          <a:prstGeom prst="rect">
            <a:avLst/>
          </a:prstGeom>
          <a:noFill/>
          <a:ln w="9525" cap="flat">
            <a:noFill/>
            <a:round/>
            <a:headEnd/>
            <a:tailEnd/>
          </a:ln>
          <a:effectLst/>
        </p:spPr>
        <p:txBody>
          <a:bodyPr vert="horz" wrap="square" lIns="0" tIns="0" rIns="0" bIns="0" numCol="1" anchor="t" anchorCtr="0" compatLnSpc="1">
            <a:prstTxWarp prst="textNoShape">
              <a:avLst/>
            </a:prstTxWarp>
          </a:bodyPr>
          <a:lstStyle>
            <a:lvl1pPr eaLnBrk="1">
              <a:lnSpc>
                <a:spcPct val="94000"/>
              </a:lnSpc>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mn-ea"/>
                <a:cs typeface="+mn-cs"/>
              </a:defRPr>
            </a:lvl1pPr>
          </a:lstStyle>
          <a:p>
            <a:pPr>
              <a:defRPr/>
            </a:pPr>
            <a:endParaRPr lang="en-IN"/>
          </a:p>
        </p:txBody>
      </p:sp>
      <p:sp>
        <p:nvSpPr>
          <p:cNvPr id="1028" name="Rectangle 4">
            <a:extLst>
              <a:ext uri="{FF2B5EF4-FFF2-40B4-BE49-F238E27FC236}">
                <a16:creationId xmlns:a16="http://schemas.microsoft.com/office/drawing/2014/main" id="{EBDD6701-02EB-42D2-922F-45D62B2C4438}"/>
              </a:ext>
            </a:extLst>
          </p:cNvPr>
          <p:cNvSpPr>
            <a:spLocks noGrp="1" noChangeArrowheads="1"/>
          </p:cNvSpPr>
          <p:nvPr>
            <p:ph type="ftr"/>
          </p:nvPr>
        </p:nvSpPr>
        <p:spPr bwMode="auto">
          <a:xfrm>
            <a:off x="3448050" y="6886575"/>
            <a:ext cx="3189288" cy="514350"/>
          </a:xfrm>
          <a:prstGeom prst="rect">
            <a:avLst/>
          </a:prstGeom>
          <a:noFill/>
          <a:ln w="9525" cap="flat">
            <a:noFill/>
            <a:round/>
            <a:headEnd/>
            <a:tailEnd/>
          </a:ln>
          <a:effectLst/>
        </p:spPr>
        <p:txBody>
          <a:bodyPr vert="horz" wrap="square" lIns="0" tIns="0" rIns="0" bIns="0" numCol="1" anchor="t" anchorCtr="0" compatLnSpc="1">
            <a:prstTxWarp prst="textNoShape">
              <a:avLst/>
            </a:prstTxWarp>
          </a:bodyPr>
          <a:lstStyle>
            <a:lvl1pPr eaLnBrk="1">
              <a:lnSpc>
                <a:spcPct val="94000"/>
              </a:lnSpc>
              <a:buClrTx/>
              <a:buSzPct val="100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rgbClr val="000000"/>
                </a:solidFill>
                <a:latin typeface="Arial" charset="0"/>
                <a:ea typeface="+mn-ea"/>
                <a:cs typeface="+mn-cs"/>
              </a:defRPr>
            </a:lvl1pPr>
          </a:lstStyle>
          <a:p>
            <a:pPr>
              <a:defRPr/>
            </a:pPr>
            <a:endParaRPr lang="en-IN"/>
          </a:p>
        </p:txBody>
      </p:sp>
      <p:sp>
        <p:nvSpPr>
          <p:cNvPr id="1029" name="Rectangle 5">
            <a:extLst>
              <a:ext uri="{FF2B5EF4-FFF2-40B4-BE49-F238E27FC236}">
                <a16:creationId xmlns:a16="http://schemas.microsoft.com/office/drawing/2014/main" id="{6CB7516A-C1DA-49B2-9B63-A55D3465BAF4}"/>
              </a:ext>
            </a:extLst>
          </p:cNvPr>
          <p:cNvSpPr>
            <a:spLocks noGrp="1" noChangeArrowheads="1"/>
          </p:cNvSpPr>
          <p:nvPr>
            <p:ph type="sldNum"/>
          </p:nvPr>
        </p:nvSpPr>
        <p:spPr bwMode="auto">
          <a:xfrm>
            <a:off x="7227888" y="6886575"/>
            <a:ext cx="2341562" cy="514350"/>
          </a:xfrm>
          <a:prstGeom prst="rect">
            <a:avLst/>
          </a:prstGeom>
          <a:noFill/>
          <a:ln w="9525" cap="flat">
            <a:noFill/>
            <a:round/>
            <a:headEnd/>
            <a:tailEnd/>
          </a:ln>
          <a:effectLst/>
        </p:spPr>
        <p:txBody>
          <a:bodyPr vert="horz" wrap="square" lIns="0" tIns="0" rIns="0" bIns="0" numCol="1" anchor="t" anchorCtr="0" compatLnSpc="1">
            <a:prstTxWarp prst="textNoShape">
              <a:avLst/>
            </a:prstTxWarp>
          </a:bodyPr>
          <a:lstStyle>
            <a:lvl1pPr eaLnBrk="1">
              <a:lnSpc>
                <a:spcPct val="94000"/>
              </a:lnSpc>
              <a:buClrTx/>
              <a:buSzPct val="100000"/>
              <a:buFontTx/>
              <a:buNone/>
              <a:defRPr smtClean="0">
                <a:solidFill>
                  <a:srgbClr val="000000"/>
                </a:solidFill>
              </a:defRPr>
            </a:lvl1pPr>
          </a:lstStyle>
          <a:p>
            <a:pPr>
              <a:defRPr/>
            </a:pPr>
            <a:fld id="{DFD24C85-1676-459E-9F43-54DD7DAD4304}" type="slidenum">
              <a:rPr lang="en-IN" altLang="en-US"/>
              <a:pPr>
                <a:defRPr/>
              </a:pPr>
              <a:t>‹#›</a:t>
            </a:fld>
            <a:endParaRPr lang="en-I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49263" rtl="0" eaLnBrk="0" fontAlgn="base" hangingPunct="0">
        <a:lnSpc>
          <a:spcPct val="94000"/>
        </a:lnSpc>
        <a:spcBef>
          <a:spcPct val="0"/>
        </a:spcBef>
        <a:spcAft>
          <a:spcPct val="0"/>
        </a:spcAft>
        <a:buClr>
          <a:srgbClr val="000000"/>
        </a:buClr>
        <a:buSzPct val="100000"/>
        <a:buFont typeface="Times New Roman" panose="02020603050405020304" pitchFamily="18" charset="0"/>
        <a:defRPr sz="4400">
          <a:solidFill>
            <a:srgbClr val="000000"/>
          </a:solidFill>
          <a:latin typeface="+mj-lt"/>
          <a:ea typeface="+mj-ea"/>
          <a:cs typeface="+mj-cs"/>
        </a:defRPr>
      </a:lvl1pPr>
      <a:lvl2pPr algn="ctr" defTabSz="449263" rtl="0" eaLnBrk="0" fontAlgn="base" hangingPunct="0">
        <a:lnSpc>
          <a:spcPct val="94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ea typeface="Droid Sans Fallback" charset="0"/>
          <a:cs typeface="Droid Sans Fallback" charset="0"/>
        </a:defRPr>
      </a:lvl2pPr>
      <a:lvl3pPr algn="ctr" defTabSz="449263" rtl="0" eaLnBrk="0" fontAlgn="base" hangingPunct="0">
        <a:lnSpc>
          <a:spcPct val="94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ea typeface="Droid Sans Fallback" charset="0"/>
          <a:cs typeface="Droid Sans Fallback" charset="0"/>
        </a:defRPr>
      </a:lvl3pPr>
      <a:lvl4pPr algn="ctr" defTabSz="449263" rtl="0" eaLnBrk="0" fontAlgn="base" hangingPunct="0">
        <a:lnSpc>
          <a:spcPct val="94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ea typeface="Droid Sans Fallback" charset="0"/>
          <a:cs typeface="Droid Sans Fallback" charset="0"/>
        </a:defRPr>
      </a:lvl4pPr>
      <a:lvl5pPr algn="ctr" defTabSz="449263" rtl="0" eaLnBrk="0" fontAlgn="base" hangingPunct="0">
        <a:lnSpc>
          <a:spcPct val="94000"/>
        </a:lnSpc>
        <a:spcBef>
          <a:spcPct val="0"/>
        </a:spcBef>
        <a:spcAft>
          <a:spcPct val="0"/>
        </a:spcAft>
        <a:buClr>
          <a:srgbClr val="000000"/>
        </a:buClr>
        <a:buSzPct val="100000"/>
        <a:buFont typeface="Times New Roman" panose="02020603050405020304" pitchFamily="18" charset="0"/>
        <a:defRPr sz="4400">
          <a:solidFill>
            <a:srgbClr val="000000"/>
          </a:solidFill>
          <a:latin typeface="Arial" charset="0"/>
          <a:ea typeface="Droid Sans Fallback" charset="0"/>
          <a:cs typeface="Droid Sans Fallback" charset="0"/>
        </a:defRPr>
      </a:lvl5pPr>
      <a:lvl6pPr marL="2514600" indent="-228600" algn="ctr" defTabSz="449263" rtl="0" fontAlgn="base" hangingPunct="0">
        <a:lnSpc>
          <a:spcPct val="94000"/>
        </a:lnSpc>
        <a:spcBef>
          <a:spcPct val="0"/>
        </a:spcBef>
        <a:spcAft>
          <a:spcPct val="0"/>
        </a:spcAft>
        <a:buClr>
          <a:srgbClr val="000000"/>
        </a:buClr>
        <a:buSzPct val="100000"/>
        <a:buFont typeface="Times New Roman" pitchFamily="16" charset="0"/>
        <a:defRPr sz="4400">
          <a:solidFill>
            <a:srgbClr val="000000"/>
          </a:solidFill>
          <a:latin typeface="Arial" charset="0"/>
          <a:ea typeface="Droid Sans Fallback" charset="0"/>
          <a:cs typeface="Droid Sans Fallback" charset="0"/>
        </a:defRPr>
      </a:lvl6pPr>
      <a:lvl7pPr marL="2971800" indent="-228600" algn="ctr" defTabSz="449263" rtl="0" fontAlgn="base" hangingPunct="0">
        <a:lnSpc>
          <a:spcPct val="94000"/>
        </a:lnSpc>
        <a:spcBef>
          <a:spcPct val="0"/>
        </a:spcBef>
        <a:spcAft>
          <a:spcPct val="0"/>
        </a:spcAft>
        <a:buClr>
          <a:srgbClr val="000000"/>
        </a:buClr>
        <a:buSzPct val="100000"/>
        <a:buFont typeface="Times New Roman" pitchFamily="16" charset="0"/>
        <a:defRPr sz="4400">
          <a:solidFill>
            <a:srgbClr val="000000"/>
          </a:solidFill>
          <a:latin typeface="Arial" charset="0"/>
          <a:ea typeface="Droid Sans Fallback" charset="0"/>
          <a:cs typeface="Droid Sans Fallback" charset="0"/>
        </a:defRPr>
      </a:lvl7pPr>
      <a:lvl8pPr marL="3429000" indent="-228600" algn="ctr" defTabSz="449263" rtl="0" fontAlgn="base" hangingPunct="0">
        <a:lnSpc>
          <a:spcPct val="94000"/>
        </a:lnSpc>
        <a:spcBef>
          <a:spcPct val="0"/>
        </a:spcBef>
        <a:spcAft>
          <a:spcPct val="0"/>
        </a:spcAft>
        <a:buClr>
          <a:srgbClr val="000000"/>
        </a:buClr>
        <a:buSzPct val="100000"/>
        <a:buFont typeface="Times New Roman" pitchFamily="16" charset="0"/>
        <a:defRPr sz="4400">
          <a:solidFill>
            <a:srgbClr val="000000"/>
          </a:solidFill>
          <a:latin typeface="Arial" charset="0"/>
          <a:ea typeface="Droid Sans Fallback" charset="0"/>
          <a:cs typeface="Droid Sans Fallback" charset="0"/>
        </a:defRPr>
      </a:lvl8pPr>
      <a:lvl9pPr marL="3886200" indent="-228600" algn="ctr" defTabSz="449263" rtl="0" fontAlgn="base" hangingPunct="0">
        <a:lnSpc>
          <a:spcPct val="94000"/>
        </a:lnSpc>
        <a:spcBef>
          <a:spcPct val="0"/>
        </a:spcBef>
        <a:spcAft>
          <a:spcPct val="0"/>
        </a:spcAft>
        <a:buClr>
          <a:srgbClr val="000000"/>
        </a:buClr>
        <a:buSzPct val="100000"/>
        <a:buFont typeface="Times New Roman" pitchFamily="16" charset="0"/>
        <a:defRPr sz="4400">
          <a:solidFill>
            <a:srgbClr val="000000"/>
          </a:solidFill>
          <a:latin typeface="Arial" charset="0"/>
          <a:ea typeface="Droid Sans Fallback" charset="0"/>
          <a:cs typeface="Droid Sans Fallback" charset="0"/>
        </a:defRPr>
      </a:lvl9pPr>
    </p:titleStyle>
    <p:bodyStyle>
      <a:lvl1pPr marL="342900" indent="-342900" algn="l" defTabSz="449263" rtl="0" eaLnBrk="0" fontAlgn="base" hangingPunct="0">
        <a:lnSpc>
          <a:spcPct val="94000"/>
        </a:lnSpc>
        <a:spcBef>
          <a:spcPct val="0"/>
        </a:spcBef>
        <a:spcAft>
          <a:spcPts val="1425"/>
        </a:spcAft>
        <a:buClr>
          <a:srgbClr val="000000"/>
        </a:buClr>
        <a:buSzPct val="100000"/>
        <a:buFont typeface="Times New Roman" panose="02020603050405020304" pitchFamily="18" charset="0"/>
        <a:buChar char="•"/>
        <a:defRPr sz="3200">
          <a:solidFill>
            <a:srgbClr val="000000"/>
          </a:solidFill>
          <a:latin typeface="+mn-lt"/>
          <a:ea typeface="+mn-ea"/>
          <a:cs typeface="+mn-cs"/>
        </a:defRPr>
      </a:lvl1pPr>
      <a:lvl2pPr marL="742950" indent="-285750" algn="l" defTabSz="449263" rtl="0" eaLnBrk="0" fontAlgn="base" hangingPunct="0">
        <a:lnSpc>
          <a:spcPct val="94000"/>
        </a:lnSpc>
        <a:spcBef>
          <a:spcPct val="0"/>
        </a:spcBef>
        <a:spcAft>
          <a:spcPts val="1138"/>
        </a:spcAft>
        <a:buClr>
          <a:srgbClr val="000000"/>
        </a:buClr>
        <a:buSzPct val="100000"/>
        <a:buFont typeface="Times New Roman" panose="02020603050405020304" pitchFamily="18" charset="0"/>
        <a:buChar char="–"/>
        <a:defRPr sz="2800">
          <a:solidFill>
            <a:srgbClr val="000000"/>
          </a:solidFill>
          <a:latin typeface="+mn-lt"/>
          <a:ea typeface="+mn-ea"/>
          <a:cs typeface="+mn-cs"/>
        </a:defRPr>
      </a:lvl2pPr>
      <a:lvl3pPr marL="1143000" indent="-228600" algn="l" defTabSz="449263" rtl="0" eaLnBrk="0" fontAlgn="base" hangingPunct="0">
        <a:lnSpc>
          <a:spcPct val="94000"/>
        </a:lnSpc>
        <a:spcBef>
          <a:spcPct val="0"/>
        </a:spcBef>
        <a:spcAft>
          <a:spcPts val="850"/>
        </a:spcAft>
        <a:buClr>
          <a:srgbClr val="000000"/>
        </a:buClr>
        <a:buSzPct val="100000"/>
        <a:buFont typeface="Times New Roman" panose="02020603050405020304" pitchFamily="18" charset="0"/>
        <a:buChar char="•"/>
        <a:defRPr sz="2400">
          <a:solidFill>
            <a:srgbClr val="000000"/>
          </a:solidFill>
          <a:latin typeface="+mn-lt"/>
          <a:ea typeface="+mn-ea"/>
          <a:cs typeface="+mn-cs"/>
        </a:defRPr>
      </a:lvl3pPr>
      <a:lvl4pPr marL="1600200" indent="-228600" algn="l" defTabSz="449263" rtl="0" eaLnBrk="0" fontAlgn="base" hangingPunct="0">
        <a:lnSpc>
          <a:spcPct val="94000"/>
        </a:lnSpc>
        <a:spcBef>
          <a:spcPct val="0"/>
        </a:spcBef>
        <a:spcAft>
          <a:spcPts val="575"/>
        </a:spcAft>
        <a:buClr>
          <a:srgbClr val="000000"/>
        </a:buClr>
        <a:buSzPct val="100000"/>
        <a:buFont typeface="Times New Roman" panose="02020603050405020304" pitchFamily="18" charset="0"/>
        <a:buChar char="–"/>
        <a:defRPr sz="2000">
          <a:solidFill>
            <a:srgbClr val="000000"/>
          </a:solidFill>
          <a:latin typeface="+mn-lt"/>
          <a:ea typeface="+mn-ea"/>
          <a:cs typeface="+mn-cs"/>
        </a:defRPr>
      </a:lvl4pPr>
      <a:lvl5pPr marL="2057400" indent="-228600" algn="l" defTabSz="449263" rtl="0" eaLnBrk="0" fontAlgn="base" hangingPunct="0">
        <a:lnSpc>
          <a:spcPct val="94000"/>
        </a:lnSpc>
        <a:spcBef>
          <a:spcPct val="0"/>
        </a:spcBef>
        <a:spcAft>
          <a:spcPts val="288"/>
        </a:spcAft>
        <a:buClr>
          <a:srgbClr val="000000"/>
        </a:buClr>
        <a:buSzPct val="100000"/>
        <a:buFont typeface="Times New Roman" panose="02020603050405020304" pitchFamily="18" charset="0"/>
        <a:buChar char="»"/>
        <a:defRPr sz="2000">
          <a:solidFill>
            <a:srgbClr val="000000"/>
          </a:solidFill>
          <a:latin typeface="+mn-lt"/>
          <a:ea typeface="+mn-ea"/>
          <a:cs typeface="+mn-cs"/>
        </a:defRPr>
      </a:lvl5pPr>
      <a:lvl6pPr marL="2514600" indent="-228600" algn="l" defTabSz="449263" rtl="0" fontAlgn="base" hangingPunct="0">
        <a:lnSpc>
          <a:spcPct val="94000"/>
        </a:lnSpc>
        <a:spcBef>
          <a:spcPct val="0"/>
        </a:spcBef>
        <a:spcAft>
          <a:spcPts val="288"/>
        </a:spcAft>
        <a:buClr>
          <a:srgbClr val="000000"/>
        </a:buClr>
        <a:buSzPct val="100000"/>
        <a:buFont typeface="Times New Roman" pitchFamily="16" charset="0"/>
        <a:defRPr sz="2000">
          <a:solidFill>
            <a:srgbClr val="000000"/>
          </a:solidFill>
          <a:latin typeface="+mn-lt"/>
          <a:ea typeface="+mn-ea"/>
          <a:cs typeface="+mn-cs"/>
        </a:defRPr>
      </a:lvl6pPr>
      <a:lvl7pPr marL="2971800" indent="-228600" algn="l" defTabSz="449263" rtl="0" fontAlgn="base" hangingPunct="0">
        <a:lnSpc>
          <a:spcPct val="94000"/>
        </a:lnSpc>
        <a:spcBef>
          <a:spcPct val="0"/>
        </a:spcBef>
        <a:spcAft>
          <a:spcPts val="288"/>
        </a:spcAft>
        <a:buClr>
          <a:srgbClr val="000000"/>
        </a:buClr>
        <a:buSzPct val="100000"/>
        <a:buFont typeface="Times New Roman" pitchFamily="16" charset="0"/>
        <a:defRPr sz="2000">
          <a:solidFill>
            <a:srgbClr val="000000"/>
          </a:solidFill>
          <a:latin typeface="+mn-lt"/>
          <a:ea typeface="+mn-ea"/>
          <a:cs typeface="+mn-cs"/>
        </a:defRPr>
      </a:lvl7pPr>
      <a:lvl8pPr marL="3429000" indent="-228600" algn="l" defTabSz="449263" rtl="0" fontAlgn="base" hangingPunct="0">
        <a:lnSpc>
          <a:spcPct val="94000"/>
        </a:lnSpc>
        <a:spcBef>
          <a:spcPct val="0"/>
        </a:spcBef>
        <a:spcAft>
          <a:spcPts val="288"/>
        </a:spcAft>
        <a:buClr>
          <a:srgbClr val="000000"/>
        </a:buClr>
        <a:buSzPct val="100000"/>
        <a:buFont typeface="Times New Roman" pitchFamily="16" charset="0"/>
        <a:defRPr sz="2000">
          <a:solidFill>
            <a:srgbClr val="000000"/>
          </a:solidFill>
          <a:latin typeface="+mn-lt"/>
          <a:ea typeface="+mn-ea"/>
          <a:cs typeface="+mn-cs"/>
        </a:defRPr>
      </a:lvl8pPr>
      <a:lvl9pPr marL="3886200" indent="-228600" algn="l" defTabSz="449263" rtl="0" fontAlgn="base" hangingPunct="0">
        <a:lnSpc>
          <a:spcPct val="94000"/>
        </a:lnSpc>
        <a:spcBef>
          <a:spcPct val="0"/>
        </a:spcBef>
        <a:spcAft>
          <a:spcPts val="288"/>
        </a:spcAft>
        <a:buClr>
          <a:srgbClr val="000000"/>
        </a:buClr>
        <a:buSzPct val="100000"/>
        <a:buFont typeface="Times New Roman" pitchFamily="16" charset="0"/>
        <a:defRPr sz="2000">
          <a:solidFill>
            <a:srgbClr val="000000"/>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4" name="Title 5">
            <a:extLst>
              <a:ext uri="{FF2B5EF4-FFF2-40B4-BE49-F238E27FC236}">
                <a16:creationId xmlns:a16="http://schemas.microsoft.com/office/drawing/2014/main" id="{F570EF61-E658-4F11-9D9E-6DBD13C70217}"/>
              </a:ext>
            </a:extLst>
          </p:cNvPr>
          <p:cNvSpPr>
            <a:spLocks noGrp="1" noChangeArrowheads="1"/>
          </p:cNvSpPr>
          <p:nvPr>
            <p:ph type="ctrTitle"/>
          </p:nvPr>
        </p:nvSpPr>
        <p:spPr>
          <a:xfrm>
            <a:off x="755650" y="3378200"/>
            <a:ext cx="8569325" cy="1620837"/>
          </a:xfrm>
        </p:spPr>
        <p:txBody>
          <a:bodyPr/>
          <a:lstStyle/>
          <a:p>
            <a:pPr eaLnBrk="1"/>
            <a:r>
              <a:rPr lang="en-IN" altLang="en-US" b="1" dirty="0"/>
              <a:t>OCEAN CIRCULATION</a:t>
            </a:r>
            <a:br>
              <a:rPr lang="en-IN" altLang="en-US" b="1" dirty="0"/>
            </a:br>
            <a:endParaRPr lang="en-US" altLang="en-US" dirty="0"/>
          </a:p>
        </p:txBody>
      </p:sp>
      <p:pic>
        <p:nvPicPr>
          <p:cNvPr id="2" name="Audio 1">
            <a:hlinkClick r:id="" action="ppaction://media"/>
            <a:extLst>
              <a:ext uri="{FF2B5EF4-FFF2-40B4-BE49-F238E27FC236}">
                <a16:creationId xmlns:a16="http://schemas.microsoft.com/office/drawing/2014/main" id="{149C4136-439F-47CE-AA87-93935D6680A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18625" y="6797675"/>
            <a:ext cx="609600" cy="609600"/>
          </a:xfrm>
          <a:prstGeom prst="rect">
            <a:avLst/>
          </a:prstGeom>
        </p:spPr>
      </p:pic>
    </p:spTree>
  </p:cSld>
  <p:clrMapOvr>
    <a:masterClrMapping/>
  </p:clrMapOvr>
  <p:transition spd="med" advTm="26274"/>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0482" name="Picture 1">
            <a:extLst>
              <a:ext uri="{FF2B5EF4-FFF2-40B4-BE49-F238E27FC236}">
                <a16:creationId xmlns:a16="http://schemas.microsoft.com/office/drawing/2014/main" id="{5C4350FB-12AE-474A-865E-29CF2A31AC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7338" y="144463"/>
            <a:ext cx="9504362" cy="727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3" name="Audio 2">
            <a:hlinkClick r:id="" action="ppaction://media"/>
            <a:extLst>
              <a:ext uri="{FF2B5EF4-FFF2-40B4-BE49-F238E27FC236}">
                <a16:creationId xmlns:a16="http://schemas.microsoft.com/office/drawing/2014/main" id="{199BE0E8-0811-410C-87AF-24A9E34D38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18625" y="6797675"/>
            <a:ext cx="609600" cy="609600"/>
          </a:xfrm>
          <a:prstGeom prst="rect">
            <a:avLst/>
          </a:prstGeom>
        </p:spPr>
      </p:pic>
    </p:spTree>
  </p:cSld>
  <p:clrMapOvr>
    <a:masterClrMapping/>
  </p:clrMapOvr>
  <p:transition spd="med" advTm="101535"/>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2530" name="Picture 1">
            <a:extLst>
              <a:ext uri="{FF2B5EF4-FFF2-40B4-BE49-F238E27FC236}">
                <a16:creationId xmlns:a16="http://schemas.microsoft.com/office/drawing/2014/main" id="{5ED44DDB-367C-4201-BA84-38A37B4632D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388" y="147638"/>
            <a:ext cx="9883775" cy="7124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2" name="Audio 1">
            <a:hlinkClick r:id="" action="ppaction://media"/>
            <a:extLst>
              <a:ext uri="{FF2B5EF4-FFF2-40B4-BE49-F238E27FC236}">
                <a16:creationId xmlns:a16="http://schemas.microsoft.com/office/drawing/2014/main" id="{098F4172-BB85-46D1-AA85-0951166F4E4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18625" y="6797675"/>
            <a:ext cx="609600" cy="609600"/>
          </a:xfrm>
          <a:prstGeom prst="rect">
            <a:avLst/>
          </a:prstGeom>
        </p:spPr>
      </p:pic>
    </p:spTree>
  </p:cSld>
  <p:clrMapOvr>
    <a:masterClrMapping/>
  </p:clrMapOvr>
  <p:transition spd="med" advTm="60449"/>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Content Placeholder 2">
            <a:extLst>
              <a:ext uri="{FF2B5EF4-FFF2-40B4-BE49-F238E27FC236}">
                <a16:creationId xmlns:a16="http://schemas.microsoft.com/office/drawing/2014/main" id="{F546E690-9B53-44DF-8633-7BA9864DA1FE}"/>
              </a:ext>
            </a:extLst>
          </p:cNvPr>
          <p:cNvSpPr>
            <a:spLocks noGrp="1" noChangeArrowheads="1"/>
          </p:cNvSpPr>
          <p:nvPr>
            <p:ph idx="1"/>
          </p:nvPr>
        </p:nvSpPr>
        <p:spPr>
          <a:xfrm>
            <a:off x="503238" y="808038"/>
            <a:ext cx="9064625" cy="6096000"/>
          </a:xfrm>
        </p:spPr>
        <p:txBody>
          <a:bodyPr/>
          <a:lstStyle/>
          <a:p>
            <a:pPr algn="just" eaLnBrk="1">
              <a:buFont typeface="Arial" panose="020B0604020202020204" pitchFamily="34" charset="0"/>
              <a:buChar char="•"/>
            </a:pPr>
            <a:r>
              <a:rPr lang="en-US" altLang="en-US" sz="2800">
                <a:solidFill>
                  <a:srgbClr val="FF0000"/>
                </a:solidFill>
              </a:rPr>
              <a:t>The constant circulation combined with the Coriolis effect has a tendency to draw water towards the center of the gyre, almost like the rotation in your toilet, almost. </a:t>
            </a:r>
          </a:p>
          <a:p>
            <a:pPr algn="just" eaLnBrk="1">
              <a:buFont typeface="Arial" panose="020B0604020202020204" pitchFamily="34" charset="0"/>
              <a:buChar char="•"/>
            </a:pPr>
            <a:r>
              <a:rPr lang="en-US" altLang="en-US" sz="2800"/>
              <a:t>Essentially pulling garbage and anything floating in the water towards the middle.  </a:t>
            </a:r>
          </a:p>
          <a:p>
            <a:pPr algn="just" eaLnBrk="1">
              <a:buFont typeface="Arial" panose="020B0604020202020204" pitchFamily="34" charset="0"/>
              <a:buChar char="•"/>
            </a:pPr>
            <a:r>
              <a:rPr lang="en-US" altLang="en-US" sz="2800">
                <a:solidFill>
                  <a:srgbClr val="FF0000"/>
                </a:solidFill>
              </a:rPr>
              <a:t>All of the garbage simply floats around breaking into smaller and smaller pieces, but never goes away.  However, gyres also extremely important to help spread eggs and larvae around the Ocean.  </a:t>
            </a:r>
          </a:p>
          <a:p>
            <a:pPr algn="just" eaLnBrk="1">
              <a:buFont typeface="Arial" panose="020B0604020202020204" pitchFamily="34" charset="0"/>
              <a:buChar char="•"/>
            </a:pPr>
            <a:r>
              <a:rPr lang="en-US" altLang="en-US" sz="2800"/>
              <a:t>Certain species rely on the currents from gyres to help spread their young into new water so that they do not end up competing for space in the future. </a:t>
            </a:r>
          </a:p>
        </p:txBody>
      </p:sp>
      <p:pic>
        <p:nvPicPr>
          <p:cNvPr id="2" name="Audio 1">
            <a:hlinkClick r:id="" action="ppaction://media"/>
            <a:extLst>
              <a:ext uri="{FF2B5EF4-FFF2-40B4-BE49-F238E27FC236}">
                <a16:creationId xmlns:a16="http://schemas.microsoft.com/office/drawing/2014/main" id="{3A9371CE-4615-44D1-9DC9-1C986CB191B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318625" y="67976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3650"/>
    </mc:Choice>
    <mc:Fallback>
      <p:transition spd="slow" advTm="63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descr="C:\Users\Aditi\Desktop\great-pacific-garbage-patch-10-638.jpg">
            <a:extLst>
              <a:ext uri="{FF2B5EF4-FFF2-40B4-BE49-F238E27FC236}">
                <a16:creationId xmlns:a16="http://schemas.microsoft.com/office/drawing/2014/main" id="{3ABFE2AF-47FA-4C2C-9715-C88AE3BFD3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513" y="404813"/>
            <a:ext cx="8961437" cy="6727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Audio 1">
            <a:hlinkClick r:id="" action="ppaction://media"/>
            <a:extLst>
              <a:ext uri="{FF2B5EF4-FFF2-40B4-BE49-F238E27FC236}">
                <a16:creationId xmlns:a16="http://schemas.microsoft.com/office/drawing/2014/main" id="{47340A9A-64A9-40B7-9096-FF2B90D0A5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18625" y="67976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8020"/>
    </mc:Choice>
    <mc:Fallback>
      <p:transition spd="slow" advTm="880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descr="C:\Users\Aditi\Desktop\US_Navy_110314-N-3997W-062_Debris_float_in_the_Pacific_Ocean_off_the_coast_of_Japan_after_a_9.0_magnitude_earthquake_and_subsequent_tsunami_struck_-Optimized.jpg">
            <a:extLst>
              <a:ext uri="{FF2B5EF4-FFF2-40B4-BE49-F238E27FC236}">
                <a16:creationId xmlns:a16="http://schemas.microsoft.com/office/drawing/2014/main" id="{0972B8B5-5ECD-4010-B0DE-30625ACA5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313" y="579438"/>
            <a:ext cx="9845675" cy="624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Audio 2">
            <a:hlinkClick r:id="" action="ppaction://media"/>
            <a:extLst>
              <a:ext uri="{FF2B5EF4-FFF2-40B4-BE49-F238E27FC236}">
                <a16:creationId xmlns:a16="http://schemas.microsoft.com/office/drawing/2014/main" id="{6F3E227D-B64B-458C-AD28-5B3258122E6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18625" y="67976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2112"/>
    </mc:Choice>
    <mc:Fallback>
      <p:transition spd="slow" advTm="162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2" name="Rectangle 1">
            <a:extLst>
              <a:ext uri="{FF2B5EF4-FFF2-40B4-BE49-F238E27FC236}">
                <a16:creationId xmlns:a16="http://schemas.microsoft.com/office/drawing/2014/main" id="{12AB95B0-2F2A-4D78-8FD9-C4DE416ACB13}"/>
              </a:ext>
            </a:extLst>
          </p:cNvPr>
          <p:cNvSpPr>
            <a:spLocks noGrp="1" noChangeArrowheads="1"/>
          </p:cNvSpPr>
          <p:nvPr>
            <p:ph type="title"/>
          </p:nvPr>
        </p:nvSpPr>
        <p:spPr>
          <a:xfrm>
            <a:off x="503238" y="301625"/>
            <a:ext cx="9069387" cy="1260475"/>
          </a:xfrm>
        </p:spPr>
        <p:txBody>
          <a:bodyPr/>
          <a:lstStyle/>
          <a:p>
            <a:pPr eaLnBrk="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pPr>
            <a:r>
              <a:rPr lang="en-IN" altLang="en-US"/>
              <a:t>Forces for circulation</a:t>
            </a:r>
          </a:p>
        </p:txBody>
      </p:sp>
      <p:sp>
        <p:nvSpPr>
          <p:cNvPr id="5123" name="Rectangle 2">
            <a:extLst>
              <a:ext uri="{FF2B5EF4-FFF2-40B4-BE49-F238E27FC236}">
                <a16:creationId xmlns:a16="http://schemas.microsoft.com/office/drawing/2014/main" id="{4368D5B8-3D0C-4F25-A994-59524442B47D}"/>
              </a:ext>
            </a:extLst>
          </p:cNvPr>
          <p:cNvSpPr>
            <a:spLocks noGrp="1" noChangeArrowheads="1"/>
          </p:cNvSpPr>
          <p:nvPr>
            <p:ph type="body" idx="1"/>
          </p:nvPr>
        </p:nvSpPr>
        <p:spPr>
          <a:xfrm>
            <a:off x="503238" y="1768475"/>
            <a:ext cx="9069387" cy="5135563"/>
          </a:xfrm>
        </p:spPr>
        <p:txBody>
          <a:bodyPr/>
          <a:lstStyle/>
          <a:p>
            <a:pPr indent="-338138"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pPr>
            <a:r>
              <a:rPr lang="en-IN" altLang="en-US"/>
              <a:t>1. Primary Forces--start the water moving:</a:t>
            </a:r>
          </a:p>
          <a:p>
            <a:pPr indent="-338138"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pPr>
            <a:r>
              <a:rPr lang="en-IN" altLang="en-US"/>
              <a:t>a. Solar Heating</a:t>
            </a:r>
          </a:p>
          <a:p>
            <a:pPr indent="-338138"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pPr>
            <a:r>
              <a:rPr lang="en-IN" altLang="en-US"/>
              <a:t>b. Winds</a:t>
            </a:r>
          </a:p>
          <a:p>
            <a:pPr indent="-338138"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pPr>
            <a:r>
              <a:rPr lang="en-IN" altLang="en-US"/>
              <a:t>c. Gravity</a:t>
            </a:r>
          </a:p>
          <a:p>
            <a:pPr indent="-338138"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pPr>
            <a:r>
              <a:rPr lang="en-IN" altLang="en-US"/>
              <a:t>d. Coriolis</a:t>
            </a:r>
          </a:p>
          <a:p>
            <a:pPr indent="-338138"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pPr>
            <a:endParaRPr lang="en-IN" altLang="en-US"/>
          </a:p>
          <a:p>
            <a:pPr indent="-338138"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pPr>
            <a:r>
              <a:rPr lang="en-IN" altLang="en-US"/>
              <a:t>2. Secondary Forces--influence where the currents flow</a:t>
            </a:r>
          </a:p>
        </p:txBody>
      </p:sp>
      <p:pic>
        <p:nvPicPr>
          <p:cNvPr id="3" name="Audio 2">
            <a:hlinkClick r:id="" action="ppaction://media"/>
            <a:extLst>
              <a:ext uri="{FF2B5EF4-FFF2-40B4-BE49-F238E27FC236}">
                <a16:creationId xmlns:a16="http://schemas.microsoft.com/office/drawing/2014/main" id="{519AFD3A-5A0D-470C-8E1C-D225347284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18625" y="6797675"/>
            <a:ext cx="609600" cy="609600"/>
          </a:xfrm>
          <a:prstGeom prst="rect">
            <a:avLst/>
          </a:prstGeom>
        </p:spPr>
      </p:pic>
    </p:spTree>
  </p:cSld>
  <p:clrMapOvr>
    <a:masterClrMapping/>
  </p:clrMapOvr>
  <p:transition spd="med" advTm="53313"/>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170" name="Rectangle 1">
            <a:extLst>
              <a:ext uri="{FF2B5EF4-FFF2-40B4-BE49-F238E27FC236}">
                <a16:creationId xmlns:a16="http://schemas.microsoft.com/office/drawing/2014/main" id="{78AB7985-546A-42F9-AA08-D6627A165D46}"/>
              </a:ext>
            </a:extLst>
          </p:cNvPr>
          <p:cNvSpPr>
            <a:spLocks noGrp="1" noChangeArrowheads="1"/>
          </p:cNvSpPr>
          <p:nvPr>
            <p:ph type="title"/>
          </p:nvPr>
        </p:nvSpPr>
        <p:spPr>
          <a:xfrm>
            <a:off x="503238" y="-182563"/>
            <a:ext cx="9069387" cy="1260476"/>
          </a:xfrm>
        </p:spPr>
        <p:txBody>
          <a:bodyPr/>
          <a:lstStyle/>
          <a:p>
            <a:pPr eaLnBrk="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pPr>
            <a:r>
              <a:rPr lang="en-IN" altLang="en-US"/>
              <a:t>Ocean currents</a:t>
            </a:r>
          </a:p>
        </p:txBody>
      </p:sp>
      <p:sp>
        <p:nvSpPr>
          <p:cNvPr id="2" name="Rectangle 2">
            <a:extLst>
              <a:ext uri="{FF2B5EF4-FFF2-40B4-BE49-F238E27FC236}">
                <a16:creationId xmlns:a16="http://schemas.microsoft.com/office/drawing/2014/main" id="{8C9711BD-32DB-4CF9-AE2C-860889E1F114}"/>
              </a:ext>
            </a:extLst>
          </p:cNvPr>
          <p:cNvSpPr>
            <a:spLocks noGrp="1" noChangeArrowheads="1"/>
          </p:cNvSpPr>
          <p:nvPr>
            <p:ph type="body" idx="1"/>
          </p:nvPr>
        </p:nvSpPr>
        <p:spPr>
          <a:xfrm>
            <a:off x="503238" y="960438"/>
            <a:ext cx="9069387" cy="6324600"/>
          </a:xfrm>
        </p:spPr>
        <p:txBody>
          <a:bodyPr/>
          <a:lstStyle/>
          <a:p>
            <a:pPr indent="-338138" algn="just"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pPr>
            <a:r>
              <a:rPr lang="en-IN" sz="2400" b="1" dirty="0"/>
              <a:t>There are two type of Ocean Currents:</a:t>
            </a:r>
          </a:p>
          <a:p>
            <a:pPr indent="-338138" algn="just"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pPr>
            <a:r>
              <a:rPr lang="en-IN" sz="2400" dirty="0">
                <a:solidFill>
                  <a:srgbClr val="FF3333"/>
                </a:solidFill>
              </a:rPr>
              <a:t>1. Surface Currents--Surface Circulation</a:t>
            </a:r>
          </a:p>
          <a:p>
            <a:pPr marL="555625" indent="-550863" algn="just" eaLnBrk="1">
              <a:buSzPct val="45000"/>
              <a:buFont typeface="Wingdings" charset="2"/>
              <a:buChar char=""/>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pPr>
            <a:r>
              <a:rPr lang="en-IN" sz="2400" dirty="0"/>
              <a:t>These waters make up about 10% of all the water in the ocean.</a:t>
            </a:r>
          </a:p>
          <a:p>
            <a:pPr marL="555625" indent="-550863" algn="just" eaLnBrk="1">
              <a:buSzPct val="45000"/>
              <a:buFont typeface="Wingdings" charset="2"/>
              <a:buChar char=""/>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pPr>
            <a:r>
              <a:rPr lang="en-IN" sz="2400" dirty="0"/>
              <a:t>These waters are the upper 400 meters of the ocean. </a:t>
            </a:r>
          </a:p>
          <a:p>
            <a:pPr indent="-338138" algn="just" eaLnBrk="1">
              <a:buClrTx/>
              <a:buFontTx/>
              <a:buNone/>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pPr>
            <a:r>
              <a:rPr lang="en-IN" sz="2400" dirty="0">
                <a:solidFill>
                  <a:srgbClr val="FF3333"/>
                </a:solidFill>
              </a:rPr>
              <a:t>2. Deep Water Currents--</a:t>
            </a:r>
            <a:r>
              <a:rPr lang="en-IN" sz="2400" dirty="0" err="1">
                <a:solidFill>
                  <a:srgbClr val="FF3333"/>
                </a:solidFill>
              </a:rPr>
              <a:t>Thermohaline</a:t>
            </a:r>
            <a:r>
              <a:rPr lang="en-IN" sz="2400" dirty="0">
                <a:solidFill>
                  <a:srgbClr val="FF3333"/>
                </a:solidFill>
              </a:rPr>
              <a:t> Circulation</a:t>
            </a:r>
          </a:p>
          <a:p>
            <a:pPr marL="555625" indent="-550863" algn="just" eaLnBrk="1">
              <a:buSzPct val="45000"/>
              <a:buFont typeface="Wingdings" charset="2"/>
              <a:buChar char=""/>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pPr>
            <a:r>
              <a:rPr lang="en-IN" sz="2400" dirty="0"/>
              <a:t>These waters make up the other 90% of the ocean</a:t>
            </a:r>
          </a:p>
          <a:p>
            <a:pPr marL="555625" indent="-550863" algn="just" eaLnBrk="1">
              <a:buSzPct val="45000"/>
              <a:buFont typeface="Wingdings" charset="2"/>
              <a:buChar char=""/>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pPr>
            <a:r>
              <a:rPr lang="en-IN" sz="2400" dirty="0"/>
              <a:t>These waters move around the ocean basins by density driven forces and gravity.</a:t>
            </a:r>
          </a:p>
          <a:p>
            <a:pPr marL="555625" indent="-550863" algn="just" eaLnBrk="1">
              <a:buSzPct val="45000"/>
              <a:buFont typeface="Wingdings" charset="2"/>
              <a:buChar char=""/>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pPr>
            <a:r>
              <a:rPr lang="en-IN" sz="2400" dirty="0"/>
              <a:t>The density difference is a function of different temperatures and salinity</a:t>
            </a:r>
          </a:p>
          <a:p>
            <a:pPr marL="555625" indent="-550863" algn="just" eaLnBrk="1">
              <a:buSzPct val="45000"/>
              <a:buFont typeface="Wingdings" charset="2"/>
              <a:buChar char=""/>
              <a:tabLst>
                <a:tab pos="34290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 pos="8985250" algn="l"/>
              </a:tabLst>
              <a:defRPr/>
            </a:pPr>
            <a:r>
              <a:rPr lang="en-IN" sz="2400" dirty="0"/>
              <a:t>These deep waters sink into the deep ocean basins at high latitudes where the temperatures are cold enough to cause the density to increase.</a:t>
            </a:r>
          </a:p>
        </p:txBody>
      </p:sp>
      <p:pic>
        <p:nvPicPr>
          <p:cNvPr id="3" name="Audio 2">
            <a:hlinkClick r:id="" action="ppaction://media"/>
            <a:extLst>
              <a:ext uri="{FF2B5EF4-FFF2-40B4-BE49-F238E27FC236}">
                <a16:creationId xmlns:a16="http://schemas.microsoft.com/office/drawing/2014/main" id="{801A0749-8FA6-4030-A4CE-45631E20EE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18625" y="6797675"/>
            <a:ext cx="609600" cy="609600"/>
          </a:xfrm>
          <a:prstGeom prst="rect">
            <a:avLst/>
          </a:prstGeom>
        </p:spPr>
      </p:pic>
    </p:spTree>
  </p:cSld>
  <p:clrMapOvr>
    <a:masterClrMapping/>
  </p:clrMapOvr>
  <p:transition spd="med" advTm="95837"/>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5E3FB8E7-843B-4EAF-BA7F-9142EB571B81}"/>
              </a:ext>
            </a:extLst>
          </p:cNvPr>
          <p:cNvSpPr>
            <a:spLocks noGrp="1" noChangeArrowheads="1"/>
          </p:cNvSpPr>
          <p:nvPr>
            <p:ph type="title"/>
          </p:nvPr>
        </p:nvSpPr>
        <p:spPr>
          <a:xfrm>
            <a:off x="503238" y="-66675"/>
            <a:ext cx="9064625" cy="1255713"/>
          </a:xfrm>
        </p:spPr>
        <p:txBody>
          <a:bodyPr/>
          <a:lstStyle/>
          <a:p>
            <a:pPr eaLnBrk="1"/>
            <a:r>
              <a:rPr lang="en-US" altLang="en-US" sz="3600"/>
              <a:t>Ocean Gyres</a:t>
            </a:r>
          </a:p>
        </p:txBody>
      </p:sp>
      <p:sp>
        <p:nvSpPr>
          <p:cNvPr id="9219" name="Content Placeholder 2">
            <a:extLst>
              <a:ext uri="{FF2B5EF4-FFF2-40B4-BE49-F238E27FC236}">
                <a16:creationId xmlns:a16="http://schemas.microsoft.com/office/drawing/2014/main" id="{69BE5A0F-7AC3-4503-9A85-2299BECD012F}"/>
              </a:ext>
            </a:extLst>
          </p:cNvPr>
          <p:cNvSpPr>
            <a:spLocks noGrp="1" noChangeArrowheads="1"/>
          </p:cNvSpPr>
          <p:nvPr>
            <p:ph idx="1"/>
          </p:nvPr>
        </p:nvSpPr>
        <p:spPr>
          <a:xfrm>
            <a:off x="503238" y="960438"/>
            <a:ext cx="9064625" cy="6019800"/>
          </a:xfrm>
        </p:spPr>
        <p:txBody>
          <a:bodyPr/>
          <a:lstStyle/>
          <a:p>
            <a:pPr algn="just" eaLnBrk="1">
              <a:buFont typeface="Arial" panose="020B0604020202020204" pitchFamily="34" charset="0"/>
              <a:buChar char="•"/>
            </a:pPr>
            <a:r>
              <a:rPr lang="en-US" altLang="en-US" sz="2000">
                <a:solidFill>
                  <a:schemeClr val="tx1"/>
                </a:solidFill>
              </a:rPr>
              <a:t>A gyre is the circular rotation of water within a basin that is driven by the wind. There are three different cells of wind that blow across each hemisphere of the Earth. This continuing pattern results in a slow clockwise rotation of water across the entire hemisphere of the oceanic basin.</a:t>
            </a:r>
          </a:p>
          <a:p>
            <a:pPr algn="just" eaLnBrk="1">
              <a:buFont typeface="Arial" panose="020B0604020202020204" pitchFamily="34" charset="0"/>
              <a:buChar char="•"/>
            </a:pPr>
            <a:r>
              <a:rPr lang="en-US" altLang="en-US" sz="2000">
                <a:solidFill>
                  <a:srgbClr val="FF0000"/>
                </a:solidFill>
              </a:rPr>
              <a:t>Global winds drag on the water’s surface, causing it to move and build up in the direction that the wind is blowing. </a:t>
            </a:r>
          </a:p>
          <a:p>
            <a:pPr algn="just" eaLnBrk="1">
              <a:buFont typeface="Arial" panose="020B0604020202020204" pitchFamily="34" charset="0"/>
              <a:buChar char="•"/>
            </a:pPr>
            <a:r>
              <a:rPr lang="en-US" altLang="en-US" sz="2000"/>
              <a:t>And just as the Coriolis effect deflects winds to the right in the Northern Hemisphere and to the left in the Southern Hemisphere, it also results in the deflection of major surface ocean currents to the right in the Northern Hemisphere (in a clockwise spiral) and to the left in the Southern Hemisphere (in a counter-clockwise spiral). </a:t>
            </a:r>
          </a:p>
          <a:p>
            <a:pPr algn="just" eaLnBrk="1">
              <a:buFont typeface="Arial" panose="020B0604020202020204" pitchFamily="34" charset="0"/>
              <a:buChar char="•"/>
            </a:pPr>
            <a:r>
              <a:rPr lang="en-US" altLang="en-US" sz="2000">
                <a:solidFill>
                  <a:srgbClr val="FF0000"/>
                </a:solidFill>
              </a:rPr>
              <a:t>These major spirals of ocean-circling currents are called “gyres” and occur north and south of the equator. They do not occur at the equator, where the Coriolis effect is not present.</a:t>
            </a:r>
          </a:p>
          <a:p>
            <a:pPr algn="just" eaLnBrk="1">
              <a:buFont typeface="Arial" panose="020B0604020202020204" pitchFamily="34" charset="0"/>
              <a:buChar char="•"/>
            </a:pPr>
            <a:r>
              <a:rPr lang="en-US" altLang="en-US" sz="2000"/>
              <a:t>There are five major ocean-wide gyres—the North Atlantic, South Atlantic, North Pacific, South Pacific, and Indian Ocean gyres. Each is flanked by a strong and narrow “western boundary current,” and a weak and broad “eastern boundary current”.</a:t>
            </a:r>
          </a:p>
        </p:txBody>
      </p:sp>
      <p:pic>
        <p:nvPicPr>
          <p:cNvPr id="2" name="Audio 1">
            <a:hlinkClick r:id="" action="ppaction://media"/>
            <a:extLst>
              <a:ext uri="{FF2B5EF4-FFF2-40B4-BE49-F238E27FC236}">
                <a16:creationId xmlns:a16="http://schemas.microsoft.com/office/drawing/2014/main" id="{151581FF-230B-4E62-8AF0-D7D9870243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318625" y="679767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2824"/>
    </mc:Choice>
    <mc:Fallback>
      <p:transition spd="slow" advTm="192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1">
            <a:extLst>
              <a:ext uri="{FF2B5EF4-FFF2-40B4-BE49-F238E27FC236}">
                <a16:creationId xmlns:a16="http://schemas.microsoft.com/office/drawing/2014/main" id="{33393D0C-1050-4DFE-8AC6-95046F465D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6850" y="57150"/>
            <a:ext cx="4914900" cy="239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0243" name="Picture 2">
            <a:extLst>
              <a:ext uri="{FF2B5EF4-FFF2-40B4-BE49-F238E27FC236}">
                <a16:creationId xmlns:a16="http://schemas.microsoft.com/office/drawing/2014/main" id="{00145C1F-1453-4F0A-9DA7-E237A727722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7825" y="2592388"/>
            <a:ext cx="4733925" cy="2238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0244" name="Picture 3">
            <a:extLst>
              <a:ext uri="{FF2B5EF4-FFF2-40B4-BE49-F238E27FC236}">
                <a16:creationId xmlns:a16="http://schemas.microsoft.com/office/drawing/2014/main" id="{45F710BC-78D3-4AE4-9B92-E6410163682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0038" y="5005388"/>
            <a:ext cx="4581525" cy="240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0245" name="Text Box 4">
            <a:extLst>
              <a:ext uri="{FF2B5EF4-FFF2-40B4-BE49-F238E27FC236}">
                <a16:creationId xmlns:a16="http://schemas.microsoft.com/office/drawing/2014/main" id="{39DB38C3-E2DA-456E-999B-4BF4B8C7EE1C}"/>
              </a:ext>
            </a:extLst>
          </p:cNvPr>
          <p:cNvSpPr txBox="1">
            <a:spLocks noChangeArrowheads="1"/>
          </p:cNvSpPr>
          <p:nvPr/>
        </p:nvSpPr>
        <p:spPr bwMode="auto">
          <a:xfrm>
            <a:off x="5543550" y="280988"/>
            <a:ext cx="4029075" cy="1300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ct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gn="ctr" eaLnBrk="1">
              <a:buClrTx/>
              <a:buFontTx/>
              <a:buNone/>
            </a:pPr>
            <a:r>
              <a:rPr lang="en-IN" altLang="en-US" sz="4400">
                <a:solidFill>
                  <a:srgbClr val="000000"/>
                </a:solidFill>
              </a:rPr>
              <a:t>160 million years ago</a:t>
            </a:r>
          </a:p>
        </p:txBody>
      </p:sp>
      <p:sp>
        <p:nvSpPr>
          <p:cNvPr id="10246" name="Text Box 5">
            <a:extLst>
              <a:ext uri="{FF2B5EF4-FFF2-40B4-BE49-F238E27FC236}">
                <a16:creationId xmlns:a16="http://schemas.microsoft.com/office/drawing/2014/main" id="{3C8FFC56-F7D2-4718-BF57-0F2AB55C1D2F}"/>
              </a:ext>
            </a:extLst>
          </p:cNvPr>
          <p:cNvSpPr txBox="1">
            <a:spLocks noChangeArrowheads="1"/>
          </p:cNvSpPr>
          <p:nvPr/>
        </p:nvSpPr>
        <p:spPr bwMode="auto">
          <a:xfrm>
            <a:off x="5688013" y="3019425"/>
            <a:ext cx="4029075" cy="1300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ct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gn="ctr" eaLnBrk="1">
              <a:buClrTx/>
              <a:buFontTx/>
              <a:buNone/>
            </a:pPr>
            <a:r>
              <a:rPr lang="en-IN" altLang="en-US" sz="4400">
                <a:solidFill>
                  <a:srgbClr val="000000"/>
                </a:solidFill>
              </a:rPr>
              <a:t>100 million years ago</a:t>
            </a:r>
          </a:p>
        </p:txBody>
      </p:sp>
      <p:sp>
        <p:nvSpPr>
          <p:cNvPr id="10247" name="Text Box 6">
            <a:extLst>
              <a:ext uri="{FF2B5EF4-FFF2-40B4-BE49-F238E27FC236}">
                <a16:creationId xmlns:a16="http://schemas.microsoft.com/office/drawing/2014/main" id="{9783E8E6-5CC4-421C-A4B4-141576621B03}"/>
              </a:ext>
            </a:extLst>
          </p:cNvPr>
          <p:cNvSpPr txBox="1">
            <a:spLocks noChangeArrowheads="1"/>
          </p:cNvSpPr>
          <p:nvPr/>
        </p:nvSpPr>
        <p:spPr bwMode="auto">
          <a:xfrm>
            <a:off x="5688013" y="5400675"/>
            <a:ext cx="4029075" cy="1300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0" tIns="0" rIns="0" bIns="0" anchor="ctr"/>
          <a:lstStyle>
            <a:lvl1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1pPr>
            <a:lvl2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2pPr>
            <a:lvl3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3pPr>
            <a:lvl4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4pPr>
            <a:lvl5pPr>
              <a:lnSpc>
                <a:spcPct val="94000"/>
              </a:lnSpc>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5pPr>
            <a:lvl6pPr marL="25146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6pPr>
            <a:lvl7pPr marL="29718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7pPr>
            <a:lvl8pPr marL="34290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8pPr>
            <a:lvl9pPr marL="3886200" indent="-228600" defTabSz="449263" eaLnBrk="0" fontAlgn="base" hangingPunct="0">
              <a:lnSpc>
                <a:spcPct val="94000"/>
              </a:lnSpc>
              <a:spcBef>
                <a:spcPct val="0"/>
              </a:spcBef>
              <a:spcAft>
                <a:spcPct val="0"/>
              </a:spcAft>
              <a:buClr>
                <a:srgbClr val="000000"/>
              </a:buClr>
              <a:buSzPct val="100000"/>
              <a:buFont typeface="Times New Roman" panose="02020603050405020304" pitchFamily="18" charset="0"/>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Droid Sans Fallback" charset="0"/>
              </a:defRPr>
            </a:lvl9pPr>
          </a:lstStyle>
          <a:p>
            <a:pPr algn="ctr" eaLnBrk="1">
              <a:buClrTx/>
              <a:buFontTx/>
              <a:buNone/>
            </a:pPr>
            <a:r>
              <a:rPr lang="en-IN" altLang="en-US" sz="4400">
                <a:solidFill>
                  <a:srgbClr val="000000"/>
                </a:solidFill>
              </a:rPr>
              <a:t>30 million years ago</a:t>
            </a:r>
          </a:p>
        </p:txBody>
      </p:sp>
      <p:sp>
        <p:nvSpPr>
          <p:cNvPr id="10248" name="Rectangle 1">
            <a:extLst>
              <a:ext uri="{FF2B5EF4-FFF2-40B4-BE49-F238E27FC236}">
                <a16:creationId xmlns:a16="http://schemas.microsoft.com/office/drawing/2014/main" id="{B84D41E6-DF58-4F79-AFD7-8CA05B8399B5}"/>
              </a:ext>
            </a:extLst>
          </p:cNvPr>
          <p:cNvSpPr>
            <a:spLocks noChangeArrowheads="1"/>
          </p:cNvSpPr>
          <p:nvPr/>
        </p:nvSpPr>
        <p:spPr bwMode="auto">
          <a:xfrm>
            <a:off x="4987925" y="7056438"/>
            <a:ext cx="503872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a:lnSpc>
                <a:spcPct val="94000"/>
              </a:lnSpc>
              <a:buClr>
                <a:srgbClr val="000000"/>
              </a:buClr>
              <a:buSzPct val="100000"/>
              <a:buFont typeface="Times New Roman" panose="02020603050405020304" pitchFamily="18" charset="0"/>
              <a:buNone/>
            </a:pPr>
            <a:r>
              <a:rPr lang="en-IN" altLang="en-US" sz="1400">
                <a:solidFill>
                  <a:schemeClr val="tx1"/>
                </a:solidFill>
              </a:rPr>
              <a:t>https://earth.usc.edu/~stott/Catalina/Oceans.html</a:t>
            </a:r>
          </a:p>
        </p:txBody>
      </p:sp>
      <p:pic>
        <p:nvPicPr>
          <p:cNvPr id="2" name="Audio 1">
            <a:hlinkClick r:id="" action="ppaction://media"/>
            <a:extLst>
              <a:ext uri="{FF2B5EF4-FFF2-40B4-BE49-F238E27FC236}">
                <a16:creationId xmlns:a16="http://schemas.microsoft.com/office/drawing/2014/main" id="{A88FB199-0EA4-4EFF-A79C-AB93D9B97B3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318625" y="6797675"/>
            <a:ext cx="609600" cy="609600"/>
          </a:xfrm>
          <a:prstGeom prst="rect">
            <a:avLst/>
          </a:prstGeom>
        </p:spPr>
      </p:pic>
    </p:spTree>
  </p:cSld>
  <p:clrMapOvr>
    <a:masterClrMapping/>
  </p:clrMapOvr>
  <p:transition spd="med" advTm="89299"/>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2290" name="Picture 1">
            <a:extLst>
              <a:ext uri="{FF2B5EF4-FFF2-40B4-BE49-F238E27FC236}">
                <a16:creationId xmlns:a16="http://schemas.microsoft.com/office/drawing/2014/main" id="{96BA12FB-460C-4BBE-A7BC-013A8A9F91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638" y="1117600"/>
            <a:ext cx="10079037" cy="535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2" name="Audio 1">
            <a:hlinkClick r:id="" action="ppaction://media"/>
            <a:extLst>
              <a:ext uri="{FF2B5EF4-FFF2-40B4-BE49-F238E27FC236}">
                <a16:creationId xmlns:a16="http://schemas.microsoft.com/office/drawing/2014/main" id="{BF2BF493-FD9B-41DD-8139-4CB21DD79C6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18625" y="6797675"/>
            <a:ext cx="609600" cy="609600"/>
          </a:xfrm>
          <a:prstGeom prst="rect">
            <a:avLst/>
          </a:prstGeom>
        </p:spPr>
      </p:pic>
    </p:spTree>
  </p:cSld>
  <p:clrMapOvr>
    <a:masterClrMapping/>
  </p:clrMapOvr>
  <p:transition spd="med" advTm="377651"/>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338" name="Rectangle 1">
            <a:extLst>
              <a:ext uri="{FF2B5EF4-FFF2-40B4-BE49-F238E27FC236}">
                <a16:creationId xmlns:a16="http://schemas.microsoft.com/office/drawing/2014/main" id="{53D0205E-8F3F-42BA-ABDC-B26952A24BAF}"/>
              </a:ext>
            </a:extLst>
          </p:cNvPr>
          <p:cNvSpPr>
            <a:spLocks noGrp="1" noChangeArrowheads="1"/>
          </p:cNvSpPr>
          <p:nvPr>
            <p:ph type="title"/>
          </p:nvPr>
        </p:nvSpPr>
        <p:spPr>
          <a:xfrm>
            <a:off x="6767513" y="2803525"/>
            <a:ext cx="2808287" cy="1300163"/>
          </a:xfrm>
        </p:spPr>
        <p:txBody>
          <a:bodyPr/>
          <a:lstStyle/>
          <a:p>
            <a:pPr eaLnBrk="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altLang="en-US"/>
              <a:t>Pacific Ocean</a:t>
            </a:r>
          </a:p>
        </p:txBody>
      </p:sp>
      <p:pic>
        <p:nvPicPr>
          <p:cNvPr id="14339" name="Picture 2">
            <a:extLst>
              <a:ext uri="{FF2B5EF4-FFF2-40B4-BE49-F238E27FC236}">
                <a16:creationId xmlns:a16="http://schemas.microsoft.com/office/drawing/2014/main" id="{E22EBBB2-6044-4A1E-ADA1-6ABA9DB63C0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7700" y="0"/>
            <a:ext cx="6119813" cy="755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4340" name="Rectangle 1">
            <a:extLst>
              <a:ext uri="{FF2B5EF4-FFF2-40B4-BE49-F238E27FC236}">
                <a16:creationId xmlns:a16="http://schemas.microsoft.com/office/drawing/2014/main" id="{F163B38F-8672-4AC0-B70E-91A4D2EA3FA0}"/>
              </a:ext>
            </a:extLst>
          </p:cNvPr>
          <p:cNvSpPr>
            <a:spLocks noChangeArrowheads="1"/>
          </p:cNvSpPr>
          <p:nvPr/>
        </p:nvSpPr>
        <p:spPr bwMode="auto">
          <a:xfrm>
            <a:off x="7050088" y="6397625"/>
            <a:ext cx="2487612" cy="903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a:lnSpc>
                <a:spcPct val="94000"/>
              </a:lnSpc>
              <a:buClr>
                <a:srgbClr val="000000"/>
              </a:buClr>
              <a:buSzPct val="100000"/>
              <a:buFont typeface="Times New Roman" panose="02020603050405020304" pitchFamily="18" charset="0"/>
              <a:buNone/>
            </a:pPr>
            <a:r>
              <a:rPr lang="en-IN" altLang="en-US" sz="1400">
                <a:solidFill>
                  <a:schemeClr val="tx1"/>
                </a:solidFill>
              </a:rPr>
              <a:t>https://www.mt-oceanography.info/regoc/pdffiles/colour/double/08P-Pacific-right.pdf</a:t>
            </a:r>
          </a:p>
        </p:txBody>
      </p:sp>
      <p:pic>
        <p:nvPicPr>
          <p:cNvPr id="2" name="Audio 1">
            <a:hlinkClick r:id="" action="ppaction://media"/>
            <a:extLst>
              <a:ext uri="{FF2B5EF4-FFF2-40B4-BE49-F238E27FC236}">
                <a16:creationId xmlns:a16="http://schemas.microsoft.com/office/drawing/2014/main" id="{0FCED6FB-429E-4A2E-9DA9-9E31F24DDAA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18625" y="6797675"/>
            <a:ext cx="609600" cy="609600"/>
          </a:xfrm>
          <a:prstGeom prst="rect">
            <a:avLst/>
          </a:prstGeom>
        </p:spPr>
      </p:pic>
    </p:spTree>
  </p:cSld>
  <p:clrMapOvr>
    <a:masterClrMapping/>
  </p:clrMapOvr>
  <p:transition spd="med" advTm="83462"/>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386" name="Rectangle 1">
            <a:extLst>
              <a:ext uri="{FF2B5EF4-FFF2-40B4-BE49-F238E27FC236}">
                <a16:creationId xmlns:a16="http://schemas.microsoft.com/office/drawing/2014/main" id="{35BCF082-2B66-4500-B268-B49EE487D26B}"/>
              </a:ext>
            </a:extLst>
          </p:cNvPr>
          <p:cNvSpPr>
            <a:spLocks noGrp="1" noChangeArrowheads="1"/>
          </p:cNvSpPr>
          <p:nvPr>
            <p:ph type="title"/>
          </p:nvPr>
        </p:nvSpPr>
        <p:spPr>
          <a:xfrm>
            <a:off x="6191250" y="3168650"/>
            <a:ext cx="3524250" cy="1300163"/>
          </a:xfrm>
        </p:spPr>
        <p:txBody>
          <a:bodyPr/>
          <a:lstStyle/>
          <a:p>
            <a:pPr eaLnBrk="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altLang="en-US"/>
              <a:t>Atlantic Ocean</a:t>
            </a:r>
          </a:p>
        </p:txBody>
      </p:sp>
      <p:pic>
        <p:nvPicPr>
          <p:cNvPr id="16387" name="Picture 2">
            <a:extLst>
              <a:ext uri="{FF2B5EF4-FFF2-40B4-BE49-F238E27FC236}">
                <a16:creationId xmlns:a16="http://schemas.microsoft.com/office/drawing/2014/main" id="{0062BCFE-05CB-4009-99C5-71E78E0B5FA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6800" y="0"/>
            <a:ext cx="4910138" cy="755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6388" name="Rectangle 1">
            <a:extLst>
              <a:ext uri="{FF2B5EF4-FFF2-40B4-BE49-F238E27FC236}">
                <a16:creationId xmlns:a16="http://schemas.microsoft.com/office/drawing/2014/main" id="{48853218-EBFF-4CAD-8473-9148E4B6E7ED}"/>
              </a:ext>
            </a:extLst>
          </p:cNvPr>
          <p:cNvSpPr>
            <a:spLocks noChangeArrowheads="1"/>
          </p:cNvSpPr>
          <p:nvPr/>
        </p:nvSpPr>
        <p:spPr bwMode="auto">
          <a:xfrm>
            <a:off x="6191250" y="6294438"/>
            <a:ext cx="3524250" cy="700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a:lnSpc>
                <a:spcPct val="94000"/>
              </a:lnSpc>
              <a:buClr>
                <a:srgbClr val="000000"/>
              </a:buClr>
              <a:buSzPct val="100000"/>
              <a:buFont typeface="Times New Roman" panose="02020603050405020304" pitchFamily="18" charset="0"/>
              <a:buNone/>
            </a:pPr>
            <a:r>
              <a:rPr lang="en-IN" altLang="en-US" sz="1400">
                <a:solidFill>
                  <a:schemeClr val="tx1"/>
                </a:solidFill>
              </a:rPr>
              <a:t>https://www.mt-oceanography.info/regoc/pdffiles/colour/double/14P-Atlantic-right.pdf</a:t>
            </a:r>
          </a:p>
        </p:txBody>
      </p:sp>
      <p:pic>
        <p:nvPicPr>
          <p:cNvPr id="2" name="Audio 1">
            <a:hlinkClick r:id="" action="ppaction://media"/>
            <a:extLst>
              <a:ext uri="{FF2B5EF4-FFF2-40B4-BE49-F238E27FC236}">
                <a16:creationId xmlns:a16="http://schemas.microsoft.com/office/drawing/2014/main" id="{A3C106FD-8F90-40D9-913B-73FDB23D20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18625" y="6797675"/>
            <a:ext cx="609600" cy="609600"/>
          </a:xfrm>
          <a:prstGeom prst="rect">
            <a:avLst/>
          </a:prstGeom>
        </p:spPr>
      </p:pic>
    </p:spTree>
  </p:cSld>
  <p:clrMapOvr>
    <a:masterClrMapping/>
  </p:clrMapOvr>
  <p:transition spd="med" advTm="98294"/>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Rectangle 1">
            <a:extLst>
              <a:ext uri="{FF2B5EF4-FFF2-40B4-BE49-F238E27FC236}">
                <a16:creationId xmlns:a16="http://schemas.microsoft.com/office/drawing/2014/main" id="{5581659C-CD49-4638-8576-3DA247178EC3}"/>
              </a:ext>
            </a:extLst>
          </p:cNvPr>
          <p:cNvSpPr>
            <a:spLocks noGrp="1" noChangeArrowheads="1"/>
          </p:cNvSpPr>
          <p:nvPr>
            <p:ph type="title"/>
          </p:nvPr>
        </p:nvSpPr>
        <p:spPr>
          <a:xfrm>
            <a:off x="1152525" y="236538"/>
            <a:ext cx="7991475" cy="1260475"/>
          </a:xfrm>
        </p:spPr>
        <p:txBody>
          <a:bodyPr/>
          <a:lstStyle/>
          <a:p>
            <a:pPr eaLnBrk="1">
              <a:buClrTx/>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pPr>
            <a:r>
              <a:rPr lang="en-IN" altLang="en-US"/>
              <a:t>Indian Ocean</a:t>
            </a:r>
          </a:p>
        </p:txBody>
      </p:sp>
      <p:pic>
        <p:nvPicPr>
          <p:cNvPr id="18435" name="Picture 2">
            <a:extLst>
              <a:ext uri="{FF2B5EF4-FFF2-40B4-BE49-F238E27FC236}">
                <a16:creationId xmlns:a16="http://schemas.microsoft.com/office/drawing/2014/main" id="{00E32FC3-AED7-4680-859B-EC9E89D061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728788"/>
            <a:ext cx="10079038" cy="520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8436" name="TextBox 1">
            <a:extLst>
              <a:ext uri="{FF2B5EF4-FFF2-40B4-BE49-F238E27FC236}">
                <a16:creationId xmlns:a16="http://schemas.microsoft.com/office/drawing/2014/main" id="{9A74499E-81E9-4EA2-A23A-C10D75CBB5C5}"/>
              </a:ext>
            </a:extLst>
          </p:cNvPr>
          <p:cNvSpPr txBox="1">
            <a:spLocks noChangeArrowheads="1"/>
          </p:cNvSpPr>
          <p:nvPr/>
        </p:nvSpPr>
        <p:spPr bwMode="auto">
          <a:xfrm>
            <a:off x="544513" y="7132638"/>
            <a:ext cx="8763000"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a:lnSpc>
                <a:spcPct val="94000"/>
              </a:lnSpc>
              <a:buClr>
                <a:srgbClr val="000000"/>
              </a:buClr>
              <a:buSzPct val="100000"/>
              <a:buFont typeface="Times New Roman" panose="02020603050405020304" pitchFamily="18" charset="0"/>
              <a:buNone/>
            </a:pPr>
            <a:r>
              <a:rPr lang="en-US" altLang="en-US" sz="1600">
                <a:solidFill>
                  <a:schemeClr val="tx1"/>
                </a:solidFill>
              </a:rPr>
              <a:t>Regional Oceanography: An Introduction by Tomczak and Godfrey</a:t>
            </a:r>
            <a:endParaRPr lang="en-IN" altLang="en-US" sz="1600">
              <a:solidFill>
                <a:schemeClr val="tx1"/>
              </a:solidFill>
            </a:endParaRPr>
          </a:p>
        </p:txBody>
      </p:sp>
      <p:pic>
        <p:nvPicPr>
          <p:cNvPr id="4" name="Audio 3">
            <a:hlinkClick r:id="" action="ppaction://media"/>
            <a:extLst>
              <a:ext uri="{FF2B5EF4-FFF2-40B4-BE49-F238E27FC236}">
                <a16:creationId xmlns:a16="http://schemas.microsoft.com/office/drawing/2014/main" id="{F7978CBD-383B-41B0-A045-8A3828C180B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318625" y="6797675"/>
            <a:ext cx="609600" cy="609600"/>
          </a:xfrm>
          <a:prstGeom prst="rect">
            <a:avLst/>
          </a:prstGeom>
        </p:spPr>
      </p:pic>
    </p:spTree>
  </p:cSld>
  <p:clrMapOvr>
    <a:masterClrMapping/>
  </p:clrMapOvr>
  <p:transition spd="med" advTm="118988"/>
  <p:timing>
    <p:tnLst>
      <p:par>
        <p:cTn id="1" dur="indefinite"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Droid Sans Fallback"/>
        <a:cs typeface="Droid Sans Fallback"/>
      </a:majorFont>
      <a:minorFont>
        <a:latin typeface="Arial"/>
        <a:ea typeface="Droid Sans Fallback"/>
        <a:cs typeface="Droid Sans Fallback"/>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4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0">
          <a:lnSpc>
            <a:spcPct val="94000"/>
          </a:lnSpc>
          <a:spcBef>
            <a:spcPct val="0"/>
          </a:spcBef>
          <a:spcAft>
            <a:spcPct val="0"/>
          </a:spcAft>
          <a:buClr>
            <a:srgbClr val="000000"/>
          </a:buClr>
          <a:buSzPct val="100000"/>
          <a:buFont typeface="Times New Roman" pitchFamily="16" charset="0"/>
          <a:buNone/>
          <a:tabLst/>
          <a:defRPr kumimoji="0" lang="en-GB" sz="1800" b="0" i="0" u="none" strike="noStrike" cap="none" normalizeH="0" baseline="0" smtClean="0">
            <a:ln>
              <a:noFill/>
            </a:ln>
            <a:solidFill>
              <a:schemeClr val="bg1"/>
            </a:solidFill>
            <a:effectLst/>
            <a:latin typeface="Arial"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16838</TotalTime>
  <Words>583</Words>
  <Application>Microsoft Office PowerPoint</Application>
  <PresentationFormat>Custom</PresentationFormat>
  <Paragraphs>49</Paragraphs>
  <Slides>14</Slides>
  <Notes>10</Notes>
  <HiddenSlides>0</HiddenSlides>
  <MMClips>14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Droid Sans Fallback</vt:lpstr>
      <vt:lpstr>Times New Roman</vt:lpstr>
      <vt:lpstr>DejaVu Sans</vt:lpstr>
      <vt:lpstr>Wingdings</vt:lpstr>
      <vt:lpstr>Office Theme</vt:lpstr>
      <vt:lpstr>OCEAN CIRCULATION </vt:lpstr>
      <vt:lpstr>Forces for circulation</vt:lpstr>
      <vt:lpstr>Ocean currents</vt:lpstr>
      <vt:lpstr>Ocean Gyres</vt:lpstr>
      <vt:lpstr>PowerPoint Presentation</vt:lpstr>
      <vt:lpstr>PowerPoint Presentation</vt:lpstr>
      <vt:lpstr>Pacific Ocean</vt:lpstr>
      <vt:lpstr>Atlantic Ocean</vt:lpstr>
      <vt:lpstr>Indian Ocean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ADITI</dc:creator>
  <cp:keywords/>
  <dc:description/>
  <cp:lastModifiedBy>ADITI DESHPANDE</cp:lastModifiedBy>
  <cp:revision>15</cp:revision>
  <cp:lastPrinted>1601-01-01T00:00:00Z</cp:lastPrinted>
  <dcterms:created xsi:type="dcterms:W3CDTF">2016-09-22T07:14:24Z</dcterms:created>
  <dcterms:modified xsi:type="dcterms:W3CDTF">2021-04-12T07:03:31Z</dcterms:modified>
</cp:coreProperties>
</file>

<file path=docProps/thumbnail.jpeg>
</file>